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71" r:id="rId2"/>
    <p:sldId id="256" r:id="rId3"/>
    <p:sldId id="259" r:id="rId4"/>
    <p:sldId id="260" r:id="rId5"/>
    <p:sldId id="264" r:id="rId6"/>
    <p:sldId id="263" r:id="rId7"/>
    <p:sldId id="265" r:id="rId8"/>
    <p:sldId id="266" r:id="rId9"/>
  </p:sldIdLst>
  <p:sldSz cx="19224625" cy="34199513"/>
  <p:notesSz cx="6858000" cy="9144000"/>
  <p:embeddedFontLst>
    <p:embeddedFont>
      <p:font typeface="Aleo" panose="020B0604020202020204" charset="0"/>
      <p:regular r:id="rId11"/>
      <p:bold r:id="rId12"/>
      <p:italic r:id="rId13"/>
      <p:boldItalic r:id="rId14"/>
    </p:embeddedFont>
    <p:embeddedFont>
      <p:font typeface="Aleo Bold" panose="020B0604020202020204" charset="0"/>
      <p:regular r:id="rId15"/>
    </p:embeddedFont>
    <p:embeddedFont>
      <p:font typeface="Aleo Light" panose="020B0604020202020204" charset="0"/>
      <p:regular r:id="rId16"/>
      <p:italic r:id="rId17"/>
    </p:embeddedFont>
    <p:embeddedFont>
      <p:font typeface="Calibri" panose="020F0502020204030204" pitchFamily="34" charset="0"/>
      <p:regular r:id="rId18"/>
      <p:bold r:id="rId19"/>
      <p:italic r:id="rId20"/>
      <p:boldItalic r:id="rId21"/>
    </p:embeddedFont>
    <p:embeddedFont>
      <p:font typeface="Canva Sans" panose="020B0604020202020204" charset="0"/>
      <p:regular r:id="rId22"/>
    </p:embeddedFont>
    <p:embeddedFont>
      <p:font typeface="Code Pro Bold" panose="020B0604020202020204" charset="0"/>
      <p:regular r:id="rId23"/>
    </p:embeddedFont>
    <p:embeddedFont>
      <p:font typeface="Darker Grotesque Heavy" panose="020B0604020202020204" charset="0"/>
      <p:regular r:id="rId24"/>
    </p:embeddedFont>
    <p:embeddedFont>
      <p:font typeface="Darker Grotesque Medium" panose="020B0604020202020204" charset="0"/>
      <p:regular r:id="rId25"/>
    </p:embeddedFont>
    <p:embeddedFont>
      <p:font typeface="Darker Grotesque Semi-Bold" panose="020B0604020202020204" charset="0"/>
      <p:regular r:id="rId26"/>
    </p:embeddedFont>
    <p:embeddedFont>
      <p:font typeface="Genty Sans" panose="020B0604020202020204" charset="0"/>
      <p:regular r:id="rId27"/>
    </p:embeddedFont>
    <p:embeddedFont>
      <p:font typeface="Glacial Indifference" panose="020B0604020202020204" charset="0"/>
      <p:regular r:id="rId28"/>
    </p:embeddedFont>
    <p:embeddedFont>
      <p:font typeface="Glacial Indifference Bold" panose="020B0604020202020204" charset="0"/>
      <p:regular r:id="rId29"/>
    </p:embeddedFont>
    <p:embeddedFont>
      <p:font typeface="Gotham" panose="020B0604020202020204" charset="0"/>
      <p:regular r:id="rId30"/>
    </p:embeddedFont>
    <p:embeddedFont>
      <p:font typeface="Gotham Bold" panose="020B0604020202020204" charset="0"/>
      <p:regular r:id="rId31"/>
    </p:embeddedFont>
    <p:embeddedFont>
      <p:font typeface="Harmattan" panose="020B0604020202020204" charset="-78"/>
      <p:regular r:id="rId32"/>
    </p:embeddedFont>
    <p:embeddedFont>
      <p:font typeface="HK Grotesk" panose="020B0604020202020204" charset="0"/>
      <p:regular r:id="rId33"/>
    </p:embeddedFont>
    <p:embeddedFont>
      <p:font typeface="HK Grotesk Bold" panose="020B0604020202020204" charset="0"/>
      <p:regular r:id="rId34"/>
    </p:embeddedFont>
    <p:embeddedFont>
      <p:font typeface="Radley" panose="020B0604020202020204" charset="0"/>
      <p:regular r:id="rId35"/>
    </p:embeddedFont>
  </p:embeddedFontLst>
  <p:defaultTextStyle>
    <a:defPPr>
      <a:defRPr lang="en-US"/>
    </a:defPPr>
    <a:lvl1pPr marL="0" algn="l" defTabSz="1338394" rtl="0" eaLnBrk="1" latinLnBrk="0" hangingPunct="1">
      <a:defRPr sz="2636" kern="1200">
        <a:solidFill>
          <a:schemeClr val="tx1"/>
        </a:solidFill>
        <a:latin typeface="+mn-lt"/>
        <a:ea typeface="+mn-ea"/>
        <a:cs typeface="+mn-cs"/>
      </a:defRPr>
    </a:lvl1pPr>
    <a:lvl2pPr marL="669197" algn="l" defTabSz="1338394" rtl="0" eaLnBrk="1" latinLnBrk="0" hangingPunct="1">
      <a:defRPr sz="2636" kern="1200">
        <a:solidFill>
          <a:schemeClr val="tx1"/>
        </a:solidFill>
        <a:latin typeface="+mn-lt"/>
        <a:ea typeface="+mn-ea"/>
        <a:cs typeface="+mn-cs"/>
      </a:defRPr>
    </a:lvl2pPr>
    <a:lvl3pPr marL="1338394" algn="l" defTabSz="1338394" rtl="0" eaLnBrk="1" latinLnBrk="0" hangingPunct="1">
      <a:defRPr sz="2636" kern="1200">
        <a:solidFill>
          <a:schemeClr val="tx1"/>
        </a:solidFill>
        <a:latin typeface="+mn-lt"/>
        <a:ea typeface="+mn-ea"/>
        <a:cs typeface="+mn-cs"/>
      </a:defRPr>
    </a:lvl3pPr>
    <a:lvl4pPr marL="2007590" algn="l" defTabSz="1338394" rtl="0" eaLnBrk="1" latinLnBrk="0" hangingPunct="1">
      <a:defRPr sz="2636" kern="1200">
        <a:solidFill>
          <a:schemeClr val="tx1"/>
        </a:solidFill>
        <a:latin typeface="+mn-lt"/>
        <a:ea typeface="+mn-ea"/>
        <a:cs typeface="+mn-cs"/>
      </a:defRPr>
    </a:lvl4pPr>
    <a:lvl5pPr marL="2676788" algn="l" defTabSz="1338394" rtl="0" eaLnBrk="1" latinLnBrk="0" hangingPunct="1">
      <a:defRPr sz="2636" kern="1200">
        <a:solidFill>
          <a:schemeClr val="tx1"/>
        </a:solidFill>
        <a:latin typeface="+mn-lt"/>
        <a:ea typeface="+mn-ea"/>
        <a:cs typeface="+mn-cs"/>
      </a:defRPr>
    </a:lvl5pPr>
    <a:lvl6pPr marL="3345982" algn="l" defTabSz="1338394" rtl="0" eaLnBrk="1" latinLnBrk="0" hangingPunct="1">
      <a:defRPr sz="2636" kern="1200">
        <a:solidFill>
          <a:schemeClr val="tx1"/>
        </a:solidFill>
        <a:latin typeface="+mn-lt"/>
        <a:ea typeface="+mn-ea"/>
        <a:cs typeface="+mn-cs"/>
      </a:defRPr>
    </a:lvl6pPr>
    <a:lvl7pPr marL="4015181" algn="l" defTabSz="1338394" rtl="0" eaLnBrk="1" latinLnBrk="0" hangingPunct="1">
      <a:defRPr sz="2636" kern="1200">
        <a:solidFill>
          <a:schemeClr val="tx1"/>
        </a:solidFill>
        <a:latin typeface="+mn-lt"/>
        <a:ea typeface="+mn-ea"/>
        <a:cs typeface="+mn-cs"/>
      </a:defRPr>
    </a:lvl7pPr>
    <a:lvl8pPr marL="4684377" algn="l" defTabSz="1338394" rtl="0" eaLnBrk="1" latinLnBrk="0" hangingPunct="1">
      <a:defRPr sz="2636" kern="1200">
        <a:solidFill>
          <a:schemeClr val="tx1"/>
        </a:solidFill>
        <a:latin typeface="+mn-lt"/>
        <a:ea typeface="+mn-ea"/>
        <a:cs typeface="+mn-cs"/>
      </a:defRPr>
    </a:lvl8pPr>
    <a:lvl9pPr marL="5353575" algn="l" defTabSz="1338394" rtl="0" eaLnBrk="1" latinLnBrk="0" hangingPunct="1">
      <a:defRPr sz="263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56" userDrawn="1">
          <p15:clr>
            <a:srgbClr val="A4A3A4"/>
          </p15:clr>
        </p15:guide>
        <p15:guide id="2" pos="36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4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autoAdjust="0"/>
    <p:restoredTop sz="95097" autoAdjust="0"/>
  </p:normalViewPr>
  <p:slideViewPr>
    <p:cSldViewPr>
      <p:cViewPr>
        <p:scale>
          <a:sx n="25" d="100"/>
          <a:sy n="25" d="100"/>
        </p:scale>
        <p:origin x="2388" y="18"/>
      </p:cViewPr>
      <p:guideLst>
        <p:guide orient="horz" pos="3456"/>
        <p:guide pos="366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9" Type="http://schemas.openxmlformats.org/officeDocument/2006/relationships/tableStyles" Target="tableStyles.xml"/><Relationship Id="rId21" Type="http://schemas.openxmlformats.org/officeDocument/2006/relationships/font" Target="fonts/font11.fntdata"/><Relationship Id="rId34" Type="http://schemas.openxmlformats.org/officeDocument/2006/relationships/font" Target="fonts/font24.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font" Target="fonts/font2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font" Target="fonts/font2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36" Type="http://schemas.openxmlformats.org/officeDocument/2006/relationships/presProps" Target="pres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font" Target="fonts/font20.fntdata"/><Relationship Id="rId35" Type="http://schemas.openxmlformats.org/officeDocument/2006/relationships/font" Target="fonts/font25.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DA5D77-F0E5-488A-9D5F-A1FB48999B6C}" type="datetimeFigureOut">
              <a:rPr lang="pt-BR" smtClean="0"/>
              <a:t>06/08/2025</a:t>
            </a:fld>
            <a:endParaRPr lang="pt-BR"/>
          </a:p>
        </p:txBody>
      </p:sp>
      <p:sp>
        <p:nvSpPr>
          <p:cNvPr id="4" name="Espaço Reservado para Imagem de Slide 3"/>
          <p:cNvSpPr>
            <a:spLocks noGrp="1" noRot="1" noChangeAspect="1"/>
          </p:cNvSpPr>
          <p:nvPr>
            <p:ph type="sldImg" idx="2"/>
          </p:nvPr>
        </p:nvSpPr>
        <p:spPr>
          <a:xfrm>
            <a:off x="2562225" y="1143000"/>
            <a:ext cx="173355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BEADC0-3826-400E-93A3-63CF5E51C87B}" type="slidenum">
              <a:rPr lang="pt-BR" smtClean="0"/>
              <a:t>‹nº›</a:t>
            </a:fld>
            <a:endParaRPr lang="pt-BR"/>
          </a:p>
        </p:txBody>
      </p:sp>
    </p:spTree>
    <p:extLst>
      <p:ext uri="{BB962C8B-B14F-4D97-AF65-F5344CB8AC3E}">
        <p14:creationId xmlns:p14="http://schemas.microsoft.com/office/powerpoint/2010/main" val="3238346096"/>
      </p:ext>
    </p:extLst>
  </p:cSld>
  <p:clrMap bg1="lt1" tx1="dk1" bg2="lt2" tx2="dk2" accent1="accent1" accent2="accent2" accent3="accent3" accent4="accent4" accent5="accent5" accent6="accent6" hlink="hlink" folHlink="folHlink"/>
  <p:notesStyle>
    <a:lvl1pPr marL="0" algn="l" defTabSz="1338394" rtl="0" eaLnBrk="1" latinLnBrk="0" hangingPunct="1">
      <a:defRPr sz="1756" kern="1200">
        <a:solidFill>
          <a:schemeClr val="tx1"/>
        </a:solidFill>
        <a:latin typeface="+mn-lt"/>
        <a:ea typeface="+mn-ea"/>
        <a:cs typeface="+mn-cs"/>
      </a:defRPr>
    </a:lvl1pPr>
    <a:lvl2pPr marL="669197" algn="l" defTabSz="1338394" rtl="0" eaLnBrk="1" latinLnBrk="0" hangingPunct="1">
      <a:defRPr sz="1756" kern="1200">
        <a:solidFill>
          <a:schemeClr val="tx1"/>
        </a:solidFill>
        <a:latin typeface="+mn-lt"/>
        <a:ea typeface="+mn-ea"/>
        <a:cs typeface="+mn-cs"/>
      </a:defRPr>
    </a:lvl2pPr>
    <a:lvl3pPr marL="1338394" algn="l" defTabSz="1338394" rtl="0" eaLnBrk="1" latinLnBrk="0" hangingPunct="1">
      <a:defRPr sz="1756" kern="1200">
        <a:solidFill>
          <a:schemeClr val="tx1"/>
        </a:solidFill>
        <a:latin typeface="+mn-lt"/>
        <a:ea typeface="+mn-ea"/>
        <a:cs typeface="+mn-cs"/>
      </a:defRPr>
    </a:lvl3pPr>
    <a:lvl4pPr marL="2007590" algn="l" defTabSz="1338394" rtl="0" eaLnBrk="1" latinLnBrk="0" hangingPunct="1">
      <a:defRPr sz="1756" kern="1200">
        <a:solidFill>
          <a:schemeClr val="tx1"/>
        </a:solidFill>
        <a:latin typeface="+mn-lt"/>
        <a:ea typeface="+mn-ea"/>
        <a:cs typeface="+mn-cs"/>
      </a:defRPr>
    </a:lvl4pPr>
    <a:lvl5pPr marL="2676788" algn="l" defTabSz="1338394" rtl="0" eaLnBrk="1" latinLnBrk="0" hangingPunct="1">
      <a:defRPr sz="1756" kern="1200">
        <a:solidFill>
          <a:schemeClr val="tx1"/>
        </a:solidFill>
        <a:latin typeface="+mn-lt"/>
        <a:ea typeface="+mn-ea"/>
        <a:cs typeface="+mn-cs"/>
      </a:defRPr>
    </a:lvl5pPr>
    <a:lvl6pPr marL="3345982" algn="l" defTabSz="1338394" rtl="0" eaLnBrk="1" latinLnBrk="0" hangingPunct="1">
      <a:defRPr sz="1756" kern="1200">
        <a:solidFill>
          <a:schemeClr val="tx1"/>
        </a:solidFill>
        <a:latin typeface="+mn-lt"/>
        <a:ea typeface="+mn-ea"/>
        <a:cs typeface="+mn-cs"/>
      </a:defRPr>
    </a:lvl6pPr>
    <a:lvl7pPr marL="4015181" algn="l" defTabSz="1338394" rtl="0" eaLnBrk="1" latinLnBrk="0" hangingPunct="1">
      <a:defRPr sz="1756" kern="1200">
        <a:solidFill>
          <a:schemeClr val="tx1"/>
        </a:solidFill>
        <a:latin typeface="+mn-lt"/>
        <a:ea typeface="+mn-ea"/>
        <a:cs typeface="+mn-cs"/>
      </a:defRPr>
    </a:lvl7pPr>
    <a:lvl8pPr marL="4684377" algn="l" defTabSz="1338394" rtl="0" eaLnBrk="1" latinLnBrk="0" hangingPunct="1">
      <a:defRPr sz="1756" kern="1200">
        <a:solidFill>
          <a:schemeClr val="tx1"/>
        </a:solidFill>
        <a:latin typeface="+mn-lt"/>
        <a:ea typeface="+mn-ea"/>
        <a:cs typeface="+mn-cs"/>
      </a:defRPr>
    </a:lvl8pPr>
    <a:lvl9pPr marL="5353575" algn="l" defTabSz="1338394" rtl="0" eaLnBrk="1" latinLnBrk="0" hangingPunct="1">
      <a:defRPr sz="17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2562225" y="1143000"/>
            <a:ext cx="1733550" cy="3086100"/>
          </a:xfrm>
        </p:spPr>
      </p:sp>
      <p:sp>
        <p:nvSpPr>
          <p:cNvPr id="3" name="Espaço Reservado para Anotações 2"/>
          <p:cNvSpPr>
            <a:spLocks noGrp="1"/>
          </p:cNvSpPr>
          <p:nvPr>
            <p:ph type="body" idx="1"/>
          </p:nvPr>
        </p:nvSpPr>
        <p:spPr/>
        <p:txBody>
          <a:bodyPr/>
          <a:lstStyle/>
          <a:p>
            <a:r>
              <a:rPr lang="pt-BR" dirty="0"/>
              <a:t>Tamanho: A2</a:t>
            </a:r>
          </a:p>
        </p:txBody>
      </p:sp>
      <p:sp>
        <p:nvSpPr>
          <p:cNvPr id="4" name="Espaço Reservado para Número de Slide 3"/>
          <p:cNvSpPr>
            <a:spLocks noGrp="1"/>
          </p:cNvSpPr>
          <p:nvPr>
            <p:ph type="sldNum" sz="quarter" idx="5"/>
          </p:nvPr>
        </p:nvSpPr>
        <p:spPr/>
        <p:txBody>
          <a:bodyPr/>
          <a:lstStyle/>
          <a:p>
            <a:fld id="{58BEADC0-3826-400E-93A3-63CF5E51C87B}" type="slidenum">
              <a:rPr lang="pt-BR" smtClean="0"/>
              <a:t>2</a:t>
            </a:fld>
            <a:endParaRPr lang="pt-BR"/>
          </a:p>
        </p:txBody>
      </p:sp>
    </p:spTree>
    <p:extLst>
      <p:ext uri="{BB962C8B-B14F-4D97-AF65-F5344CB8AC3E}">
        <p14:creationId xmlns:p14="http://schemas.microsoft.com/office/powerpoint/2010/main" val="2013932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2378" y="3408776"/>
            <a:ext cx="9886950" cy="2352105"/>
          </a:xfrm>
        </p:spPr>
        <p:txBody>
          <a:bodyPr/>
          <a:lstStyle/>
          <a:p>
            <a:r>
              <a:rPr lang="en-US"/>
              <a:t>Click to edit Master title style</a:t>
            </a:r>
          </a:p>
        </p:txBody>
      </p:sp>
      <p:sp>
        <p:nvSpPr>
          <p:cNvPr id="3" name="Subtitle 2"/>
          <p:cNvSpPr>
            <a:spLocks noGrp="1"/>
          </p:cNvSpPr>
          <p:nvPr>
            <p:ph type="subTitle" idx="1"/>
          </p:nvPr>
        </p:nvSpPr>
        <p:spPr>
          <a:xfrm>
            <a:off x="1744757" y="6218094"/>
            <a:ext cx="8142194" cy="2804238"/>
          </a:xfrm>
        </p:spPr>
        <p:txBody>
          <a:bodyPr/>
          <a:lstStyle>
            <a:lvl1pPr marL="0" indent="0" algn="ctr">
              <a:buNone/>
              <a:defRPr>
                <a:solidFill>
                  <a:schemeClr val="tx1">
                    <a:tint val="75000"/>
                  </a:schemeClr>
                </a:solidFill>
              </a:defRPr>
            </a:lvl1pPr>
            <a:lvl2pPr marL="581583" indent="0" algn="ctr">
              <a:buNone/>
              <a:defRPr>
                <a:solidFill>
                  <a:schemeClr val="tx1">
                    <a:tint val="75000"/>
                  </a:schemeClr>
                </a:solidFill>
              </a:defRPr>
            </a:lvl2pPr>
            <a:lvl3pPr marL="1163166" indent="0" algn="ctr">
              <a:buNone/>
              <a:defRPr>
                <a:solidFill>
                  <a:schemeClr val="tx1">
                    <a:tint val="75000"/>
                  </a:schemeClr>
                </a:solidFill>
              </a:defRPr>
            </a:lvl3pPr>
            <a:lvl4pPr marL="1744747" indent="0" algn="ctr">
              <a:buNone/>
              <a:defRPr>
                <a:solidFill>
                  <a:schemeClr val="tx1">
                    <a:tint val="75000"/>
                  </a:schemeClr>
                </a:solidFill>
              </a:defRPr>
            </a:lvl4pPr>
            <a:lvl5pPr marL="2326331" indent="0" algn="ctr">
              <a:buNone/>
              <a:defRPr>
                <a:solidFill>
                  <a:schemeClr val="tx1">
                    <a:tint val="75000"/>
                  </a:schemeClr>
                </a:solidFill>
              </a:defRPr>
            </a:lvl5pPr>
            <a:lvl6pPr marL="2907912" indent="0" algn="ctr">
              <a:buNone/>
              <a:defRPr>
                <a:solidFill>
                  <a:schemeClr val="tx1">
                    <a:tint val="75000"/>
                  </a:schemeClr>
                </a:solidFill>
              </a:defRPr>
            </a:lvl6pPr>
            <a:lvl7pPr marL="3489496" indent="0" algn="ctr">
              <a:buNone/>
              <a:defRPr>
                <a:solidFill>
                  <a:schemeClr val="tx1">
                    <a:tint val="75000"/>
                  </a:schemeClr>
                </a:solidFill>
              </a:defRPr>
            </a:lvl7pPr>
            <a:lvl8pPr marL="4071077" indent="0" algn="ctr">
              <a:buNone/>
              <a:defRPr>
                <a:solidFill>
                  <a:schemeClr val="tx1">
                    <a:tint val="75000"/>
                  </a:schemeClr>
                </a:solidFill>
              </a:defRPr>
            </a:lvl8pPr>
            <a:lvl9pPr marL="465266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8824" y="7051238"/>
            <a:ext cx="9886950" cy="2179381"/>
          </a:xfrm>
        </p:spPr>
        <p:txBody>
          <a:bodyPr anchor="t"/>
          <a:lstStyle>
            <a:lvl1pPr algn="l">
              <a:defRPr sz="5089" b="1" cap="all"/>
            </a:lvl1pPr>
          </a:lstStyle>
          <a:p>
            <a:r>
              <a:rPr lang="en-US"/>
              <a:t>Click to edit Master title style</a:t>
            </a:r>
          </a:p>
        </p:txBody>
      </p:sp>
      <p:sp>
        <p:nvSpPr>
          <p:cNvPr id="3" name="Text Placeholder 2"/>
          <p:cNvSpPr>
            <a:spLocks noGrp="1"/>
          </p:cNvSpPr>
          <p:nvPr>
            <p:ph type="body" idx="1"/>
          </p:nvPr>
        </p:nvSpPr>
        <p:spPr>
          <a:xfrm>
            <a:off x="918824" y="4650871"/>
            <a:ext cx="9886950" cy="2400367"/>
          </a:xfrm>
        </p:spPr>
        <p:txBody>
          <a:bodyPr anchor="b"/>
          <a:lstStyle>
            <a:lvl1pPr marL="0" indent="0">
              <a:buNone/>
              <a:defRPr sz="2544">
                <a:solidFill>
                  <a:schemeClr val="tx1">
                    <a:tint val="75000"/>
                  </a:schemeClr>
                </a:solidFill>
              </a:defRPr>
            </a:lvl1pPr>
            <a:lvl2pPr marL="581583" indent="0">
              <a:buNone/>
              <a:defRPr sz="2290">
                <a:solidFill>
                  <a:schemeClr val="tx1">
                    <a:tint val="75000"/>
                  </a:schemeClr>
                </a:solidFill>
              </a:defRPr>
            </a:lvl2pPr>
            <a:lvl3pPr marL="1163166" indent="0">
              <a:buNone/>
              <a:defRPr sz="2036">
                <a:solidFill>
                  <a:schemeClr val="tx1">
                    <a:tint val="75000"/>
                  </a:schemeClr>
                </a:solidFill>
              </a:defRPr>
            </a:lvl3pPr>
            <a:lvl4pPr marL="1744747" indent="0">
              <a:buNone/>
              <a:defRPr sz="1781">
                <a:solidFill>
                  <a:schemeClr val="tx1">
                    <a:tint val="75000"/>
                  </a:schemeClr>
                </a:solidFill>
              </a:defRPr>
            </a:lvl4pPr>
            <a:lvl5pPr marL="2326331" indent="0">
              <a:buNone/>
              <a:defRPr sz="1781">
                <a:solidFill>
                  <a:schemeClr val="tx1">
                    <a:tint val="75000"/>
                  </a:schemeClr>
                </a:solidFill>
              </a:defRPr>
            </a:lvl5pPr>
            <a:lvl6pPr marL="2907912" indent="0">
              <a:buNone/>
              <a:defRPr sz="1781">
                <a:solidFill>
                  <a:schemeClr val="tx1">
                    <a:tint val="75000"/>
                  </a:schemeClr>
                </a:solidFill>
              </a:defRPr>
            </a:lvl6pPr>
            <a:lvl7pPr marL="3489496" indent="0">
              <a:buNone/>
              <a:defRPr sz="1781">
                <a:solidFill>
                  <a:schemeClr val="tx1">
                    <a:tint val="75000"/>
                  </a:schemeClr>
                </a:solidFill>
              </a:defRPr>
            </a:lvl7pPr>
            <a:lvl8pPr marL="4071077" indent="0">
              <a:buNone/>
              <a:defRPr sz="1781">
                <a:solidFill>
                  <a:schemeClr val="tx1">
                    <a:tint val="75000"/>
                  </a:schemeClr>
                </a:solidFill>
              </a:defRPr>
            </a:lvl8pPr>
            <a:lvl9pPr marL="4652660" indent="0">
              <a:buNone/>
              <a:defRPr sz="178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1588" y="2560394"/>
            <a:ext cx="5137337" cy="7241743"/>
          </a:xfrm>
        </p:spPr>
        <p:txBody>
          <a:bodyPr/>
          <a:lstStyle>
            <a:lvl1pPr>
              <a:defRPr sz="3561"/>
            </a:lvl1pPr>
            <a:lvl2pPr>
              <a:defRPr sz="3053"/>
            </a:lvl2pPr>
            <a:lvl3pPr>
              <a:defRPr sz="2544"/>
            </a:lvl3pPr>
            <a:lvl4pPr>
              <a:defRPr sz="2290"/>
            </a:lvl4pPr>
            <a:lvl5pPr>
              <a:defRPr sz="2290"/>
            </a:lvl5pPr>
            <a:lvl6pPr>
              <a:defRPr sz="2290"/>
            </a:lvl6pPr>
            <a:lvl7pPr>
              <a:defRPr sz="2290"/>
            </a:lvl7pPr>
            <a:lvl8pPr>
              <a:defRPr sz="2290"/>
            </a:lvl8pPr>
            <a:lvl9pPr>
              <a:defRPr sz="22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12787" y="2560394"/>
            <a:ext cx="5137337" cy="7241743"/>
          </a:xfrm>
        </p:spPr>
        <p:txBody>
          <a:bodyPr/>
          <a:lstStyle>
            <a:lvl1pPr>
              <a:defRPr sz="3561"/>
            </a:lvl1pPr>
            <a:lvl2pPr>
              <a:defRPr sz="3053"/>
            </a:lvl2pPr>
            <a:lvl3pPr>
              <a:defRPr sz="2544"/>
            </a:lvl3pPr>
            <a:lvl4pPr>
              <a:defRPr sz="2290"/>
            </a:lvl4pPr>
            <a:lvl5pPr>
              <a:defRPr sz="2290"/>
            </a:lvl5pPr>
            <a:lvl6pPr>
              <a:defRPr sz="2290"/>
            </a:lvl6pPr>
            <a:lvl7pPr>
              <a:defRPr sz="2290"/>
            </a:lvl7pPr>
            <a:lvl8pPr>
              <a:defRPr sz="2290"/>
            </a:lvl8pPr>
            <a:lvl9pPr>
              <a:defRPr sz="22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81585" y="2456251"/>
            <a:ext cx="5139357" cy="1023648"/>
          </a:xfrm>
        </p:spPr>
        <p:txBody>
          <a:bodyPr anchor="b"/>
          <a:lstStyle>
            <a:lvl1pPr marL="0" indent="0">
              <a:buNone/>
              <a:defRPr sz="3053" b="1"/>
            </a:lvl1pPr>
            <a:lvl2pPr marL="581583" indent="0">
              <a:buNone/>
              <a:defRPr sz="2544" b="1"/>
            </a:lvl2pPr>
            <a:lvl3pPr marL="1163166" indent="0">
              <a:buNone/>
              <a:defRPr sz="2290" b="1"/>
            </a:lvl3pPr>
            <a:lvl4pPr marL="1744747" indent="0">
              <a:buNone/>
              <a:defRPr sz="2036" b="1"/>
            </a:lvl4pPr>
            <a:lvl5pPr marL="2326331" indent="0">
              <a:buNone/>
              <a:defRPr sz="2036" b="1"/>
            </a:lvl5pPr>
            <a:lvl6pPr marL="2907912" indent="0">
              <a:buNone/>
              <a:defRPr sz="2036" b="1"/>
            </a:lvl6pPr>
            <a:lvl7pPr marL="3489496" indent="0">
              <a:buNone/>
              <a:defRPr sz="2036" b="1"/>
            </a:lvl7pPr>
            <a:lvl8pPr marL="4071077" indent="0">
              <a:buNone/>
              <a:defRPr sz="2036" b="1"/>
            </a:lvl8pPr>
            <a:lvl9pPr marL="4652660" indent="0">
              <a:buNone/>
              <a:defRPr sz="2036" b="1"/>
            </a:lvl9pPr>
          </a:lstStyle>
          <a:p>
            <a:pPr lvl="0"/>
            <a:r>
              <a:rPr lang="en-US"/>
              <a:t>Click to edit Master text styles</a:t>
            </a:r>
          </a:p>
        </p:txBody>
      </p:sp>
      <p:sp>
        <p:nvSpPr>
          <p:cNvPr id="4" name="Content Placeholder 3"/>
          <p:cNvSpPr>
            <a:spLocks noGrp="1"/>
          </p:cNvSpPr>
          <p:nvPr>
            <p:ph sz="half" idx="2"/>
          </p:nvPr>
        </p:nvSpPr>
        <p:spPr>
          <a:xfrm>
            <a:off x="581585" y="3479901"/>
            <a:ext cx="5139357" cy="6322237"/>
          </a:xfrm>
        </p:spPr>
        <p:txBody>
          <a:bodyPr/>
          <a:lstStyle>
            <a:lvl1pPr>
              <a:defRPr sz="3053"/>
            </a:lvl1pPr>
            <a:lvl2pPr>
              <a:defRPr sz="2544"/>
            </a:lvl2pPr>
            <a:lvl3pPr>
              <a:defRPr sz="2290"/>
            </a:lvl3pPr>
            <a:lvl4pPr>
              <a:defRPr sz="2036"/>
            </a:lvl4pPr>
            <a:lvl5pPr>
              <a:defRPr sz="2036"/>
            </a:lvl5pPr>
            <a:lvl6pPr>
              <a:defRPr sz="2036"/>
            </a:lvl6pPr>
            <a:lvl7pPr>
              <a:defRPr sz="2036"/>
            </a:lvl7pPr>
            <a:lvl8pPr>
              <a:defRPr sz="2036"/>
            </a:lvl8pPr>
            <a:lvl9pPr>
              <a:defRPr sz="20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8749" y="2456251"/>
            <a:ext cx="5141375" cy="1023648"/>
          </a:xfrm>
        </p:spPr>
        <p:txBody>
          <a:bodyPr anchor="b"/>
          <a:lstStyle>
            <a:lvl1pPr marL="0" indent="0">
              <a:buNone/>
              <a:defRPr sz="3053" b="1"/>
            </a:lvl1pPr>
            <a:lvl2pPr marL="581583" indent="0">
              <a:buNone/>
              <a:defRPr sz="2544" b="1"/>
            </a:lvl2pPr>
            <a:lvl3pPr marL="1163166" indent="0">
              <a:buNone/>
              <a:defRPr sz="2290" b="1"/>
            </a:lvl3pPr>
            <a:lvl4pPr marL="1744747" indent="0">
              <a:buNone/>
              <a:defRPr sz="2036" b="1"/>
            </a:lvl4pPr>
            <a:lvl5pPr marL="2326331" indent="0">
              <a:buNone/>
              <a:defRPr sz="2036" b="1"/>
            </a:lvl5pPr>
            <a:lvl6pPr marL="2907912" indent="0">
              <a:buNone/>
              <a:defRPr sz="2036" b="1"/>
            </a:lvl6pPr>
            <a:lvl7pPr marL="3489496" indent="0">
              <a:buNone/>
              <a:defRPr sz="2036" b="1"/>
            </a:lvl7pPr>
            <a:lvl8pPr marL="4071077" indent="0">
              <a:buNone/>
              <a:defRPr sz="2036" b="1"/>
            </a:lvl8pPr>
            <a:lvl9pPr marL="4652660" indent="0">
              <a:buNone/>
              <a:defRPr sz="2036" b="1"/>
            </a:lvl9pPr>
          </a:lstStyle>
          <a:p>
            <a:pPr lvl="0"/>
            <a:r>
              <a:rPr lang="en-US"/>
              <a:t>Click to edit Master text styles</a:t>
            </a:r>
          </a:p>
        </p:txBody>
      </p:sp>
      <p:sp>
        <p:nvSpPr>
          <p:cNvPr id="6" name="Content Placeholder 5"/>
          <p:cNvSpPr>
            <a:spLocks noGrp="1"/>
          </p:cNvSpPr>
          <p:nvPr>
            <p:ph sz="quarter" idx="4"/>
          </p:nvPr>
        </p:nvSpPr>
        <p:spPr>
          <a:xfrm>
            <a:off x="5908749" y="3479901"/>
            <a:ext cx="5141375" cy="6322237"/>
          </a:xfrm>
        </p:spPr>
        <p:txBody>
          <a:bodyPr/>
          <a:lstStyle>
            <a:lvl1pPr>
              <a:defRPr sz="3053"/>
            </a:lvl1pPr>
            <a:lvl2pPr>
              <a:defRPr sz="2544"/>
            </a:lvl2pPr>
            <a:lvl3pPr>
              <a:defRPr sz="2290"/>
            </a:lvl3pPr>
            <a:lvl4pPr>
              <a:defRPr sz="2036"/>
            </a:lvl4pPr>
            <a:lvl5pPr>
              <a:defRPr sz="2036"/>
            </a:lvl5pPr>
            <a:lvl6pPr>
              <a:defRPr sz="2036"/>
            </a:lvl6pPr>
            <a:lvl7pPr>
              <a:defRPr sz="2036"/>
            </a:lvl7pPr>
            <a:lvl8pPr>
              <a:defRPr sz="2036"/>
            </a:lvl8pPr>
            <a:lvl9pPr>
              <a:defRPr sz="20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590" y="436893"/>
            <a:ext cx="3826751" cy="1859332"/>
          </a:xfrm>
        </p:spPr>
        <p:txBody>
          <a:bodyPr anchor="b"/>
          <a:lstStyle>
            <a:lvl1pPr algn="l">
              <a:defRPr sz="2544" b="1"/>
            </a:lvl1pPr>
          </a:lstStyle>
          <a:p>
            <a:r>
              <a:rPr lang="en-US"/>
              <a:t>Click to edit Master title style</a:t>
            </a:r>
          </a:p>
        </p:txBody>
      </p:sp>
      <p:sp>
        <p:nvSpPr>
          <p:cNvPr id="3" name="Content Placeholder 2"/>
          <p:cNvSpPr>
            <a:spLocks noGrp="1"/>
          </p:cNvSpPr>
          <p:nvPr>
            <p:ph idx="1"/>
          </p:nvPr>
        </p:nvSpPr>
        <p:spPr>
          <a:xfrm>
            <a:off x="4547675" y="436897"/>
            <a:ext cx="6502447" cy="9365241"/>
          </a:xfrm>
        </p:spPr>
        <p:txBody>
          <a:bodyPr/>
          <a:lstStyle>
            <a:lvl1pPr>
              <a:defRPr sz="4070"/>
            </a:lvl1pPr>
            <a:lvl2pPr>
              <a:defRPr sz="3561"/>
            </a:lvl2pPr>
            <a:lvl3pPr>
              <a:defRPr sz="3053"/>
            </a:lvl3pPr>
            <a:lvl4pPr>
              <a:defRPr sz="2544"/>
            </a:lvl4pPr>
            <a:lvl5pPr>
              <a:defRPr sz="2544"/>
            </a:lvl5pPr>
            <a:lvl6pPr>
              <a:defRPr sz="2544"/>
            </a:lvl6pPr>
            <a:lvl7pPr>
              <a:defRPr sz="2544"/>
            </a:lvl7pPr>
            <a:lvl8pPr>
              <a:defRPr sz="2544"/>
            </a:lvl8pPr>
            <a:lvl9pPr>
              <a:defRPr sz="25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81590" y="2296229"/>
            <a:ext cx="3826751" cy="7505909"/>
          </a:xfrm>
        </p:spPr>
        <p:txBody>
          <a:bodyPr/>
          <a:lstStyle>
            <a:lvl1pPr marL="0" indent="0">
              <a:buNone/>
              <a:defRPr sz="1781"/>
            </a:lvl1pPr>
            <a:lvl2pPr marL="581583" indent="0">
              <a:buNone/>
              <a:defRPr sz="1526"/>
            </a:lvl2pPr>
            <a:lvl3pPr marL="1163166" indent="0">
              <a:buNone/>
              <a:defRPr sz="1272"/>
            </a:lvl3pPr>
            <a:lvl4pPr marL="1744747" indent="0">
              <a:buNone/>
              <a:defRPr sz="1144"/>
            </a:lvl4pPr>
            <a:lvl5pPr marL="2326331" indent="0">
              <a:buNone/>
              <a:defRPr sz="1144"/>
            </a:lvl5pPr>
            <a:lvl6pPr marL="2907912" indent="0">
              <a:buNone/>
              <a:defRPr sz="1144"/>
            </a:lvl6pPr>
            <a:lvl7pPr marL="3489496" indent="0">
              <a:buNone/>
              <a:defRPr sz="1144"/>
            </a:lvl7pPr>
            <a:lvl8pPr marL="4071077" indent="0">
              <a:buNone/>
              <a:defRPr sz="1144"/>
            </a:lvl8pPr>
            <a:lvl9pPr marL="4652660" indent="0">
              <a:buNone/>
              <a:defRPr sz="11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79899" y="7681177"/>
            <a:ext cx="6979023" cy="906807"/>
          </a:xfrm>
        </p:spPr>
        <p:txBody>
          <a:bodyPr anchor="b"/>
          <a:lstStyle>
            <a:lvl1pPr algn="l">
              <a:defRPr sz="2544" b="1"/>
            </a:lvl1pPr>
          </a:lstStyle>
          <a:p>
            <a:r>
              <a:rPr lang="en-US"/>
              <a:t>Click to edit Master title style</a:t>
            </a:r>
          </a:p>
        </p:txBody>
      </p:sp>
      <p:sp>
        <p:nvSpPr>
          <p:cNvPr id="3" name="Picture Placeholder 2"/>
          <p:cNvSpPr>
            <a:spLocks noGrp="1"/>
          </p:cNvSpPr>
          <p:nvPr>
            <p:ph type="pic" idx="1"/>
          </p:nvPr>
        </p:nvSpPr>
        <p:spPr>
          <a:xfrm>
            <a:off x="2279899" y="980467"/>
            <a:ext cx="6979023" cy="6583864"/>
          </a:xfrm>
        </p:spPr>
        <p:txBody>
          <a:bodyPr/>
          <a:lstStyle>
            <a:lvl1pPr marL="0" indent="0">
              <a:buNone/>
              <a:defRPr sz="4070"/>
            </a:lvl1pPr>
            <a:lvl2pPr marL="581583" indent="0">
              <a:buNone/>
              <a:defRPr sz="3561"/>
            </a:lvl2pPr>
            <a:lvl3pPr marL="1163166" indent="0">
              <a:buNone/>
              <a:defRPr sz="3053"/>
            </a:lvl3pPr>
            <a:lvl4pPr marL="1744747" indent="0">
              <a:buNone/>
              <a:defRPr sz="2544"/>
            </a:lvl4pPr>
            <a:lvl5pPr marL="2326331" indent="0">
              <a:buNone/>
              <a:defRPr sz="2544"/>
            </a:lvl5pPr>
            <a:lvl6pPr marL="2907912" indent="0">
              <a:buNone/>
              <a:defRPr sz="2544"/>
            </a:lvl6pPr>
            <a:lvl7pPr marL="3489496" indent="0">
              <a:buNone/>
              <a:defRPr sz="2544"/>
            </a:lvl7pPr>
            <a:lvl8pPr marL="4071077" indent="0">
              <a:buNone/>
              <a:defRPr sz="2544"/>
            </a:lvl8pPr>
            <a:lvl9pPr marL="4652660" indent="0">
              <a:buNone/>
              <a:defRPr sz="2544"/>
            </a:lvl9pPr>
          </a:lstStyle>
          <a:p>
            <a:endParaRPr lang="en-US"/>
          </a:p>
        </p:txBody>
      </p:sp>
      <p:sp>
        <p:nvSpPr>
          <p:cNvPr id="4" name="Text Placeholder 3"/>
          <p:cNvSpPr>
            <a:spLocks noGrp="1"/>
          </p:cNvSpPr>
          <p:nvPr>
            <p:ph type="body" sz="half" idx="2"/>
          </p:nvPr>
        </p:nvSpPr>
        <p:spPr>
          <a:xfrm>
            <a:off x="2279899" y="8587984"/>
            <a:ext cx="6979023" cy="1287816"/>
          </a:xfrm>
        </p:spPr>
        <p:txBody>
          <a:bodyPr/>
          <a:lstStyle>
            <a:lvl1pPr marL="0" indent="0">
              <a:buNone/>
              <a:defRPr sz="1781"/>
            </a:lvl1pPr>
            <a:lvl2pPr marL="581583" indent="0">
              <a:buNone/>
              <a:defRPr sz="1526"/>
            </a:lvl2pPr>
            <a:lvl3pPr marL="1163166" indent="0">
              <a:buNone/>
              <a:defRPr sz="1272"/>
            </a:lvl3pPr>
            <a:lvl4pPr marL="1744747" indent="0">
              <a:buNone/>
              <a:defRPr sz="1144"/>
            </a:lvl4pPr>
            <a:lvl5pPr marL="2326331" indent="0">
              <a:buNone/>
              <a:defRPr sz="1144"/>
            </a:lvl5pPr>
            <a:lvl6pPr marL="2907912" indent="0">
              <a:buNone/>
              <a:defRPr sz="1144"/>
            </a:lvl6pPr>
            <a:lvl7pPr marL="3489496" indent="0">
              <a:buNone/>
              <a:defRPr sz="1144"/>
            </a:lvl7pPr>
            <a:lvl8pPr marL="4071077" indent="0">
              <a:buNone/>
              <a:defRPr sz="1144"/>
            </a:lvl8pPr>
            <a:lvl9pPr marL="4652660" indent="0">
              <a:buNone/>
              <a:defRPr sz="11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432990" y="439438"/>
            <a:ext cx="2617133" cy="93627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1588" y="439438"/>
            <a:ext cx="7657539" cy="93627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585" y="439435"/>
            <a:ext cx="10468536" cy="18288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81585" y="2560394"/>
            <a:ext cx="10468536" cy="72417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81585" y="10170444"/>
            <a:ext cx="2714064" cy="584217"/>
          </a:xfrm>
          <a:prstGeom prst="rect">
            <a:avLst/>
          </a:prstGeom>
        </p:spPr>
        <p:txBody>
          <a:bodyPr vert="horz" lIns="91440" tIns="45720" rIns="91440" bIns="45720" rtlCol="0" anchor="ctr"/>
          <a:lstStyle>
            <a:lvl1pPr algn="l">
              <a:defRPr sz="1526">
                <a:solidFill>
                  <a:schemeClr val="tx1">
                    <a:tint val="75000"/>
                  </a:schemeClr>
                </a:solidFill>
              </a:defRPr>
            </a:lvl1pPr>
          </a:lstStyle>
          <a:p>
            <a:fld id="{1D8BD707-D9CF-40AE-B4C6-C98DA3205C09}" type="datetimeFigureOut">
              <a:rPr lang="en-US" smtClean="0"/>
              <a:pPr/>
              <a:t>8/6/2025</a:t>
            </a:fld>
            <a:endParaRPr lang="en-US"/>
          </a:p>
        </p:txBody>
      </p:sp>
      <p:sp>
        <p:nvSpPr>
          <p:cNvPr id="5" name="Footer Placeholder 4"/>
          <p:cNvSpPr>
            <a:spLocks noGrp="1"/>
          </p:cNvSpPr>
          <p:nvPr>
            <p:ph type="ftr" sz="quarter" idx="3"/>
          </p:nvPr>
        </p:nvSpPr>
        <p:spPr>
          <a:xfrm>
            <a:off x="3974167" y="10170444"/>
            <a:ext cx="3683374" cy="584217"/>
          </a:xfrm>
          <a:prstGeom prst="rect">
            <a:avLst/>
          </a:prstGeom>
        </p:spPr>
        <p:txBody>
          <a:bodyPr vert="horz" lIns="91440" tIns="45720" rIns="91440" bIns="45720" rtlCol="0" anchor="ctr"/>
          <a:lstStyle>
            <a:lvl1pPr algn="ctr">
              <a:defRPr sz="1526">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36057" y="10170444"/>
            <a:ext cx="2714064" cy="584217"/>
          </a:xfrm>
          <a:prstGeom prst="rect">
            <a:avLst/>
          </a:prstGeom>
        </p:spPr>
        <p:txBody>
          <a:bodyPr vert="horz" lIns="91440" tIns="45720" rIns="91440" bIns="45720" rtlCol="0" anchor="ctr"/>
          <a:lstStyle>
            <a:lvl1pPr algn="r">
              <a:defRPr sz="1526">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163166" rtl="0" eaLnBrk="1" latinLnBrk="0" hangingPunct="1">
        <a:spcBef>
          <a:spcPct val="0"/>
        </a:spcBef>
        <a:buNone/>
        <a:defRPr sz="5597" kern="1200">
          <a:solidFill>
            <a:schemeClr val="tx1"/>
          </a:solidFill>
          <a:latin typeface="+mj-lt"/>
          <a:ea typeface="+mj-ea"/>
          <a:cs typeface="+mj-cs"/>
        </a:defRPr>
      </a:lvl1pPr>
    </p:titleStyle>
    <p:bodyStyle>
      <a:lvl1pPr marL="436187" indent="-436187" algn="l" defTabSz="1163166" rtl="0" eaLnBrk="1" latinLnBrk="0" hangingPunct="1">
        <a:spcBef>
          <a:spcPct val="20000"/>
        </a:spcBef>
        <a:buFont typeface="Arial" pitchFamily="34" charset="0"/>
        <a:buChar char="•"/>
        <a:defRPr sz="4070" kern="1200">
          <a:solidFill>
            <a:schemeClr val="tx1"/>
          </a:solidFill>
          <a:latin typeface="+mn-lt"/>
          <a:ea typeface="+mn-ea"/>
          <a:cs typeface="+mn-cs"/>
        </a:defRPr>
      </a:lvl1pPr>
      <a:lvl2pPr marL="945072" indent="-363489" algn="l" defTabSz="1163166" rtl="0" eaLnBrk="1" latinLnBrk="0" hangingPunct="1">
        <a:spcBef>
          <a:spcPct val="20000"/>
        </a:spcBef>
        <a:buFont typeface="Arial" pitchFamily="34" charset="0"/>
        <a:buChar char="–"/>
        <a:defRPr sz="3561" kern="1200">
          <a:solidFill>
            <a:schemeClr val="tx1"/>
          </a:solidFill>
          <a:latin typeface="+mn-lt"/>
          <a:ea typeface="+mn-ea"/>
          <a:cs typeface="+mn-cs"/>
        </a:defRPr>
      </a:lvl2pPr>
      <a:lvl3pPr marL="1453956" indent="-290791" algn="l" defTabSz="1163166" rtl="0" eaLnBrk="1" latinLnBrk="0" hangingPunct="1">
        <a:spcBef>
          <a:spcPct val="20000"/>
        </a:spcBef>
        <a:buFont typeface="Arial" pitchFamily="34" charset="0"/>
        <a:buChar char="•"/>
        <a:defRPr sz="3053" kern="1200">
          <a:solidFill>
            <a:schemeClr val="tx1"/>
          </a:solidFill>
          <a:latin typeface="+mn-lt"/>
          <a:ea typeface="+mn-ea"/>
          <a:cs typeface="+mn-cs"/>
        </a:defRPr>
      </a:lvl3pPr>
      <a:lvl4pPr marL="2035539" indent="-290791" algn="l" defTabSz="1163166" rtl="0" eaLnBrk="1" latinLnBrk="0" hangingPunct="1">
        <a:spcBef>
          <a:spcPct val="20000"/>
        </a:spcBef>
        <a:buFont typeface="Arial" pitchFamily="34" charset="0"/>
        <a:buChar char="–"/>
        <a:defRPr sz="2544" kern="1200">
          <a:solidFill>
            <a:schemeClr val="tx1"/>
          </a:solidFill>
          <a:latin typeface="+mn-lt"/>
          <a:ea typeface="+mn-ea"/>
          <a:cs typeface="+mn-cs"/>
        </a:defRPr>
      </a:lvl4pPr>
      <a:lvl5pPr marL="2617122" indent="-290791" algn="l" defTabSz="1163166" rtl="0" eaLnBrk="1" latinLnBrk="0" hangingPunct="1">
        <a:spcBef>
          <a:spcPct val="20000"/>
        </a:spcBef>
        <a:buFont typeface="Arial" pitchFamily="34" charset="0"/>
        <a:buChar char="»"/>
        <a:defRPr sz="2544" kern="1200">
          <a:solidFill>
            <a:schemeClr val="tx1"/>
          </a:solidFill>
          <a:latin typeface="+mn-lt"/>
          <a:ea typeface="+mn-ea"/>
          <a:cs typeface="+mn-cs"/>
        </a:defRPr>
      </a:lvl5pPr>
      <a:lvl6pPr marL="3198704" indent="-290791" algn="l" defTabSz="1163166" rtl="0" eaLnBrk="1" latinLnBrk="0" hangingPunct="1">
        <a:spcBef>
          <a:spcPct val="20000"/>
        </a:spcBef>
        <a:buFont typeface="Arial" pitchFamily="34" charset="0"/>
        <a:buChar char="•"/>
        <a:defRPr sz="2544" kern="1200">
          <a:solidFill>
            <a:schemeClr val="tx1"/>
          </a:solidFill>
          <a:latin typeface="+mn-lt"/>
          <a:ea typeface="+mn-ea"/>
          <a:cs typeface="+mn-cs"/>
        </a:defRPr>
      </a:lvl6pPr>
      <a:lvl7pPr marL="3780288" indent="-290791" algn="l" defTabSz="1163166" rtl="0" eaLnBrk="1" latinLnBrk="0" hangingPunct="1">
        <a:spcBef>
          <a:spcPct val="20000"/>
        </a:spcBef>
        <a:buFont typeface="Arial" pitchFamily="34" charset="0"/>
        <a:buChar char="•"/>
        <a:defRPr sz="2544" kern="1200">
          <a:solidFill>
            <a:schemeClr val="tx1"/>
          </a:solidFill>
          <a:latin typeface="+mn-lt"/>
          <a:ea typeface="+mn-ea"/>
          <a:cs typeface="+mn-cs"/>
        </a:defRPr>
      </a:lvl7pPr>
      <a:lvl8pPr marL="4361869" indent="-290791" algn="l" defTabSz="1163166" rtl="0" eaLnBrk="1" latinLnBrk="0" hangingPunct="1">
        <a:spcBef>
          <a:spcPct val="20000"/>
        </a:spcBef>
        <a:buFont typeface="Arial" pitchFamily="34" charset="0"/>
        <a:buChar char="•"/>
        <a:defRPr sz="2544" kern="1200">
          <a:solidFill>
            <a:schemeClr val="tx1"/>
          </a:solidFill>
          <a:latin typeface="+mn-lt"/>
          <a:ea typeface="+mn-ea"/>
          <a:cs typeface="+mn-cs"/>
        </a:defRPr>
      </a:lvl8pPr>
      <a:lvl9pPr marL="4943451" indent="-290791" algn="l" defTabSz="1163166" rtl="0" eaLnBrk="1" latinLnBrk="0" hangingPunct="1">
        <a:spcBef>
          <a:spcPct val="20000"/>
        </a:spcBef>
        <a:buFont typeface="Arial" pitchFamily="34" charset="0"/>
        <a:buChar char="•"/>
        <a:defRPr sz="2544" kern="1200">
          <a:solidFill>
            <a:schemeClr val="tx1"/>
          </a:solidFill>
          <a:latin typeface="+mn-lt"/>
          <a:ea typeface="+mn-ea"/>
          <a:cs typeface="+mn-cs"/>
        </a:defRPr>
      </a:lvl9pPr>
    </p:bodyStyle>
    <p:otherStyle>
      <a:defPPr>
        <a:defRPr lang="en-US"/>
      </a:defPPr>
      <a:lvl1pPr marL="0" algn="l" defTabSz="1163166" rtl="0" eaLnBrk="1" latinLnBrk="0" hangingPunct="1">
        <a:defRPr sz="2290" kern="1200">
          <a:solidFill>
            <a:schemeClr val="tx1"/>
          </a:solidFill>
          <a:latin typeface="+mn-lt"/>
          <a:ea typeface="+mn-ea"/>
          <a:cs typeface="+mn-cs"/>
        </a:defRPr>
      </a:lvl1pPr>
      <a:lvl2pPr marL="581583" algn="l" defTabSz="1163166" rtl="0" eaLnBrk="1" latinLnBrk="0" hangingPunct="1">
        <a:defRPr sz="2290" kern="1200">
          <a:solidFill>
            <a:schemeClr val="tx1"/>
          </a:solidFill>
          <a:latin typeface="+mn-lt"/>
          <a:ea typeface="+mn-ea"/>
          <a:cs typeface="+mn-cs"/>
        </a:defRPr>
      </a:lvl2pPr>
      <a:lvl3pPr marL="1163166" algn="l" defTabSz="1163166" rtl="0" eaLnBrk="1" latinLnBrk="0" hangingPunct="1">
        <a:defRPr sz="2290" kern="1200">
          <a:solidFill>
            <a:schemeClr val="tx1"/>
          </a:solidFill>
          <a:latin typeface="+mn-lt"/>
          <a:ea typeface="+mn-ea"/>
          <a:cs typeface="+mn-cs"/>
        </a:defRPr>
      </a:lvl3pPr>
      <a:lvl4pPr marL="1744747" algn="l" defTabSz="1163166" rtl="0" eaLnBrk="1" latinLnBrk="0" hangingPunct="1">
        <a:defRPr sz="2290" kern="1200">
          <a:solidFill>
            <a:schemeClr val="tx1"/>
          </a:solidFill>
          <a:latin typeface="+mn-lt"/>
          <a:ea typeface="+mn-ea"/>
          <a:cs typeface="+mn-cs"/>
        </a:defRPr>
      </a:lvl4pPr>
      <a:lvl5pPr marL="2326331" algn="l" defTabSz="1163166" rtl="0" eaLnBrk="1" latinLnBrk="0" hangingPunct="1">
        <a:defRPr sz="2290" kern="1200">
          <a:solidFill>
            <a:schemeClr val="tx1"/>
          </a:solidFill>
          <a:latin typeface="+mn-lt"/>
          <a:ea typeface="+mn-ea"/>
          <a:cs typeface="+mn-cs"/>
        </a:defRPr>
      </a:lvl5pPr>
      <a:lvl6pPr marL="2907912" algn="l" defTabSz="1163166" rtl="0" eaLnBrk="1" latinLnBrk="0" hangingPunct="1">
        <a:defRPr sz="2290" kern="1200">
          <a:solidFill>
            <a:schemeClr val="tx1"/>
          </a:solidFill>
          <a:latin typeface="+mn-lt"/>
          <a:ea typeface="+mn-ea"/>
          <a:cs typeface="+mn-cs"/>
        </a:defRPr>
      </a:lvl6pPr>
      <a:lvl7pPr marL="3489496" algn="l" defTabSz="1163166" rtl="0" eaLnBrk="1" latinLnBrk="0" hangingPunct="1">
        <a:defRPr sz="2290" kern="1200">
          <a:solidFill>
            <a:schemeClr val="tx1"/>
          </a:solidFill>
          <a:latin typeface="+mn-lt"/>
          <a:ea typeface="+mn-ea"/>
          <a:cs typeface="+mn-cs"/>
        </a:defRPr>
      </a:lvl7pPr>
      <a:lvl8pPr marL="4071077" algn="l" defTabSz="1163166" rtl="0" eaLnBrk="1" latinLnBrk="0" hangingPunct="1">
        <a:defRPr sz="2290" kern="1200">
          <a:solidFill>
            <a:schemeClr val="tx1"/>
          </a:solidFill>
          <a:latin typeface="+mn-lt"/>
          <a:ea typeface="+mn-ea"/>
          <a:cs typeface="+mn-cs"/>
        </a:defRPr>
      </a:lvl8pPr>
      <a:lvl9pPr marL="4652660" algn="l" defTabSz="1163166" rtl="0" eaLnBrk="1" latinLnBrk="0" hangingPunct="1">
        <a:defRPr sz="22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9.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8.png"/><Relationship Id="rId5" Type="http://schemas.openxmlformats.org/officeDocument/2006/relationships/image" Target="../media/image12.png"/><Relationship Id="rId15" Type="http://schemas.openxmlformats.org/officeDocument/2006/relationships/image" Target="../media/image21.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5.sv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32.png"/><Relationship Id="rId4" Type="http://schemas.openxmlformats.org/officeDocument/2006/relationships/image" Target="../media/image31.sv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0.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BC07A6-5137-90E6-876C-33472863DD84}"/>
              </a:ext>
            </a:extLst>
          </p:cNvPr>
          <p:cNvSpPr>
            <a:spLocks noGrp="1"/>
          </p:cNvSpPr>
          <p:nvPr>
            <p:ph type="title"/>
          </p:nvPr>
        </p:nvSpPr>
        <p:spPr>
          <a:xfrm>
            <a:off x="989089" y="3854224"/>
            <a:ext cx="17343341" cy="26228819"/>
          </a:xfrm>
        </p:spPr>
        <p:txBody>
          <a:bodyPr>
            <a:normAutofit/>
          </a:bodyPr>
          <a:lstStyle/>
          <a:p>
            <a:r>
              <a:rPr lang="pt-BR" dirty="0"/>
              <a:t>Prezados estudantes,</a:t>
            </a:r>
            <a:br>
              <a:rPr lang="pt-BR" dirty="0"/>
            </a:br>
            <a:br>
              <a:rPr lang="pt-BR" dirty="0"/>
            </a:br>
            <a:r>
              <a:rPr lang="pt-BR" dirty="0"/>
              <a:t>Vejam a seguir algumas ideias para confecção do e-poster para o Fórum PIBIC/PIBITI de 2025.</a:t>
            </a:r>
            <a:br>
              <a:rPr lang="pt-BR" dirty="0"/>
            </a:br>
            <a:br>
              <a:rPr lang="pt-BR" dirty="0"/>
            </a:br>
            <a:r>
              <a:rPr lang="pt-BR" dirty="0"/>
              <a:t>Fiquem a vontade para escolher as cores e estilos que desejarem! Usem a criatividade para personalizar o seu </a:t>
            </a:r>
            <a:br>
              <a:rPr lang="pt-BR" dirty="0"/>
            </a:br>
            <a:r>
              <a:rPr lang="pt-BR" dirty="0"/>
              <a:t>e-pôster e torna-lo único e memorável!</a:t>
            </a:r>
            <a:br>
              <a:rPr lang="pt-BR" dirty="0"/>
            </a:br>
            <a:br>
              <a:rPr lang="pt-BR" dirty="0"/>
            </a:br>
            <a:r>
              <a:rPr lang="pt-BR" dirty="0"/>
              <a:t>Há muitos outros modelos e ideias disponíveis no </a:t>
            </a:r>
            <a:r>
              <a:rPr lang="pt-BR" dirty="0" err="1"/>
              <a:t>Canva</a:t>
            </a:r>
            <a:r>
              <a:rPr lang="pt-BR" dirty="0"/>
              <a:t> (busquem por </a:t>
            </a:r>
            <a:r>
              <a:rPr lang="pt-BR" dirty="0" err="1"/>
              <a:t>Academic</a:t>
            </a:r>
            <a:r>
              <a:rPr lang="pt-BR" dirty="0"/>
              <a:t> </a:t>
            </a:r>
            <a:r>
              <a:rPr lang="pt-BR" dirty="0" err="1"/>
              <a:t>Reseach</a:t>
            </a:r>
            <a:r>
              <a:rPr lang="pt-BR" dirty="0"/>
              <a:t> Poster) e no </a:t>
            </a:r>
            <a:r>
              <a:rPr lang="pt-BR" dirty="0" err="1"/>
              <a:t>Biorender</a:t>
            </a:r>
            <a:r>
              <a:rPr lang="pt-BR" dirty="0"/>
              <a:t>.</a:t>
            </a:r>
            <a:br>
              <a:rPr lang="pt-BR" dirty="0"/>
            </a:br>
            <a:br>
              <a:rPr lang="pt-BR" dirty="0"/>
            </a:br>
            <a:r>
              <a:rPr lang="pt-BR" dirty="0"/>
              <a:t>Lembrem-se de usar o estilo científico e </a:t>
            </a:r>
            <a:br>
              <a:rPr lang="pt-BR" dirty="0"/>
            </a:br>
            <a:r>
              <a:rPr lang="pt-BR" b="1" dirty="0"/>
              <a:t>formato 53,4 x 95 cm em posição vertical e salvar em formato JPG</a:t>
            </a:r>
            <a:r>
              <a:rPr lang="pt-BR" dirty="0"/>
              <a:t>.</a:t>
            </a:r>
            <a:br>
              <a:rPr lang="pt-BR" dirty="0"/>
            </a:br>
            <a:br>
              <a:rPr lang="pt-BR" dirty="0"/>
            </a:br>
            <a:r>
              <a:rPr lang="pt-BR" dirty="0"/>
              <a:t>Lembrem-se também de incluir o número do CAAE da Plataforma Brasil, caso seu projeto envolva seres humanos, ou a identificação do CEUA, no caso de uso de animais.</a:t>
            </a:r>
            <a:br>
              <a:rPr lang="pt-BR" dirty="0"/>
            </a:br>
            <a:br>
              <a:rPr lang="pt-BR" dirty="0"/>
            </a:br>
            <a:r>
              <a:rPr lang="pt-BR" dirty="0"/>
              <a:t>Até breve!</a:t>
            </a:r>
            <a:br>
              <a:rPr lang="pt-BR" dirty="0"/>
            </a:br>
            <a:br>
              <a:rPr lang="pt-BR" dirty="0"/>
            </a:br>
            <a:r>
              <a:rPr lang="pt-BR" dirty="0"/>
              <a:t>Um abraço!</a:t>
            </a:r>
            <a:br>
              <a:rPr lang="pt-BR" dirty="0"/>
            </a:br>
            <a:r>
              <a:rPr lang="pt-BR" dirty="0"/>
              <a:t>Profa. Juliana Reimão</a:t>
            </a:r>
            <a:br>
              <a:rPr lang="pt-BR" dirty="0"/>
            </a:br>
            <a:endParaRPr lang="pt-BR" dirty="0"/>
          </a:p>
        </p:txBody>
      </p:sp>
    </p:spTree>
    <p:extLst>
      <p:ext uri="{BB962C8B-B14F-4D97-AF65-F5344CB8AC3E}">
        <p14:creationId xmlns:p14="http://schemas.microsoft.com/office/powerpoint/2010/main" val="1373204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1EF"/>
        </a:solidFill>
        <a:effectLst/>
      </p:bgPr>
    </p:bg>
    <p:spTree>
      <p:nvGrpSpPr>
        <p:cNvPr id="1" name=""/>
        <p:cNvGrpSpPr/>
        <p:nvPr/>
      </p:nvGrpSpPr>
      <p:grpSpPr>
        <a:xfrm>
          <a:off x="0" y="0"/>
          <a:ext cx="0" cy="0"/>
          <a:chOff x="0" y="0"/>
          <a:chExt cx="0" cy="0"/>
        </a:xfrm>
      </p:grpSpPr>
      <p:grpSp>
        <p:nvGrpSpPr>
          <p:cNvPr id="2" name="Group 2"/>
          <p:cNvGrpSpPr/>
          <p:nvPr/>
        </p:nvGrpSpPr>
        <p:grpSpPr>
          <a:xfrm>
            <a:off x="10296597" y="8811776"/>
            <a:ext cx="7545220" cy="8728183"/>
            <a:chOff x="0" y="0"/>
            <a:chExt cx="3542861" cy="4098322"/>
          </a:xfrm>
        </p:grpSpPr>
        <p:sp>
          <p:nvSpPr>
            <p:cNvPr id="3" name="Freeform 3"/>
            <p:cNvSpPr/>
            <p:nvPr/>
          </p:nvSpPr>
          <p:spPr>
            <a:xfrm>
              <a:off x="0" y="0"/>
              <a:ext cx="3542861" cy="4098322"/>
            </a:xfrm>
            <a:custGeom>
              <a:avLst/>
              <a:gdLst/>
              <a:ahLst/>
              <a:cxnLst/>
              <a:rect l="l" t="t" r="r" b="b"/>
              <a:pathLst>
                <a:path w="3542861" h="4098322">
                  <a:moveTo>
                    <a:pt x="0" y="0"/>
                  </a:moveTo>
                  <a:lnTo>
                    <a:pt x="3542861" y="0"/>
                  </a:lnTo>
                  <a:lnTo>
                    <a:pt x="3542861" y="4098322"/>
                  </a:lnTo>
                  <a:lnTo>
                    <a:pt x="0" y="4098322"/>
                  </a:lnTo>
                  <a:close/>
                </a:path>
              </a:pathLst>
            </a:custGeom>
            <a:solidFill>
              <a:srgbClr val="F9F1EF"/>
            </a:solidFill>
            <a:ln w="38100" cap="sq">
              <a:solidFill>
                <a:srgbClr val="A9877E"/>
              </a:solidFill>
              <a:prstDash val="solid"/>
              <a:miter/>
            </a:ln>
          </p:spPr>
          <p:txBody>
            <a:bodyPr/>
            <a:lstStyle/>
            <a:p>
              <a:endParaRPr lang="pt-BR" sz="2800"/>
            </a:p>
          </p:txBody>
        </p:sp>
        <p:sp>
          <p:nvSpPr>
            <p:cNvPr id="4" name="TextBox 4"/>
            <p:cNvSpPr txBox="1"/>
            <p:nvPr/>
          </p:nvSpPr>
          <p:spPr>
            <a:xfrm>
              <a:off x="0" y="-19050"/>
              <a:ext cx="3542861" cy="4117372"/>
            </a:xfrm>
            <a:prstGeom prst="rect">
              <a:avLst/>
            </a:prstGeom>
          </p:spPr>
          <p:txBody>
            <a:bodyPr lIns="28494" tIns="28494" rIns="28494" bIns="28494" rtlCol="0" anchor="ctr"/>
            <a:lstStyle/>
            <a:p>
              <a:pPr algn="ctr">
                <a:lnSpc>
                  <a:spcPts val="1490"/>
                </a:lnSpc>
              </a:pPr>
              <a:endParaRPr sz="2800"/>
            </a:p>
          </p:txBody>
        </p:sp>
      </p:grpSp>
      <p:grpSp>
        <p:nvGrpSpPr>
          <p:cNvPr id="5" name="Group 5"/>
          <p:cNvGrpSpPr/>
          <p:nvPr/>
        </p:nvGrpSpPr>
        <p:grpSpPr>
          <a:xfrm>
            <a:off x="1382806" y="3978619"/>
            <a:ext cx="7545220" cy="839665"/>
            <a:chOff x="0" y="0"/>
            <a:chExt cx="1062858" cy="118280"/>
          </a:xfrm>
        </p:grpSpPr>
        <p:sp>
          <p:nvSpPr>
            <p:cNvPr id="6" name="Freeform 6"/>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7" name="TextBox 7"/>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grpSp>
        <p:nvGrpSpPr>
          <p:cNvPr id="8" name="Group 8"/>
          <p:cNvGrpSpPr/>
          <p:nvPr/>
        </p:nvGrpSpPr>
        <p:grpSpPr>
          <a:xfrm>
            <a:off x="10296597" y="3978619"/>
            <a:ext cx="7545220" cy="839665"/>
            <a:chOff x="0" y="0"/>
            <a:chExt cx="1062858" cy="118280"/>
          </a:xfrm>
        </p:grpSpPr>
        <p:sp>
          <p:nvSpPr>
            <p:cNvPr id="9" name="Freeform 9"/>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10" name="TextBox 10"/>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grpSp>
        <p:nvGrpSpPr>
          <p:cNvPr id="11" name="Group 11"/>
          <p:cNvGrpSpPr/>
          <p:nvPr/>
        </p:nvGrpSpPr>
        <p:grpSpPr>
          <a:xfrm>
            <a:off x="1382806" y="10335776"/>
            <a:ext cx="7545220" cy="839665"/>
            <a:chOff x="0" y="0"/>
            <a:chExt cx="1062858" cy="118280"/>
          </a:xfrm>
        </p:grpSpPr>
        <p:sp>
          <p:nvSpPr>
            <p:cNvPr id="12" name="Freeform 12"/>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13" name="TextBox 13"/>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grpSp>
        <p:nvGrpSpPr>
          <p:cNvPr id="14" name="Group 14"/>
          <p:cNvGrpSpPr/>
          <p:nvPr/>
        </p:nvGrpSpPr>
        <p:grpSpPr>
          <a:xfrm>
            <a:off x="1382806" y="19403576"/>
            <a:ext cx="7545220" cy="839665"/>
            <a:chOff x="0" y="0"/>
            <a:chExt cx="1062858" cy="118280"/>
          </a:xfrm>
        </p:grpSpPr>
        <p:sp>
          <p:nvSpPr>
            <p:cNvPr id="15" name="Freeform 15"/>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16" name="TextBox 16"/>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grpSp>
        <p:nvGrpSpPr>
          <p:cNvPr id="17" name="Group 17"/>
          <p:cNvGrpSpPr/>
          <p:nvPr/>
        </p:nvGrpSpPr>
        <p:grpSpPr>
          <a:xfrm>
            <a:off x="1382806" y="23975576"/>
            <a:ext cx="7545220" cy="839665"/>
            <a:chOff x="0" y="0"/>
            <a:chExt cx="1062858" cy="118280"/>
          </a:xfrm>
        </p:grpSpPr>
        <p:sp>
          <p:nvSpPr>
            <p:cNvPr id="18" name="Freeform 18"/>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19" name="TextBox 19"/>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grpSp>
        <p:nvGrpSpPr>
          <p:cNvPr id="20" name="Group 20"/>
          <p:cNvGrpSpPr/>
          <p:nvPr/>
        </p:nvGrpSpPr>
        <p:grpSpPr>
          <a:xfrm>
            <a:off x="10298212" y="18403465"/>
            <a:ext cx="7545220" cy="6878996"/>
            <a:chOff x="0" y="0"/>
            <a:chExt cx="3542861" cy="3230035"/>
          </a:xfrm>
        </p:grpSpPr>
        <p:sp>
          <p:nvSpPr>
            <p:cNvPr id="21" name="Freeform 21"/>
            <p:cNvSpPr/>
            <p:nvPr/>
          </p:nvSpPr>
          <p:spPr>
            <a:xfrm>
              <a:off x="0" y="0"/>
              <a:ext cx="3542861" cy="3230035"/>
            </a:xfrm>
            <a:custGeom>
              <a:avLst/>
              <a:gdLst/>
              <a:ahLst/>
              <a:cxnLst/>
              <a:rect l="l" t="t" r="r" b="b"/>
              <a:pathLst>
                <a:path w="3542861" h="3230035">
                  <a:moveTo>
                    <a:pt x="0" y="0"/>
                  </a:moveTo>
                  <a:lnTo>
                    <a:pt x="3542861" y="0"/>
                  </a:lnTo>
                  <a:lnTo>
                    <a:pt x="3542861" y="3230035"/>
                  </a:lnTo>
                  <a:lnTo>
                    <a:pt x="0" y="3230035"/>
                  </a:lnTo>
                  <a:close/>
                </a:path>
              </a:pathLst>
            </a:custGeom>
            <a:solidFill>
              <a:srgbClr val="F9F1EF"/>
            </a:solidFill>
            <a:ln w="38100" cap="sq">
              <a:solidFill>
                <a:srgbClr val="A9877E"/>
              </a:solidFill>
              <a:prstDash val="solid"/>
              <a:miter/>
            </a:ln>
          </p:spPr>
          <p:txBody>
            <a:bodyPr/>
            <a:lstStyle/>
            <a:p>
              <a:endParaRPr lang="pt-BR" sz="2800"/>
            </a:p>
          </p:txBody>
        </p:sp>
        <p:sp>
          <p:nvSpPr>
            <p:cNvPr id="22" name="TextBox 22"/>
            <p:cNvSpPr txBox="1"/>
            <p:nvPr/>
          </p:nvSpPr>
          <p:spPr>
            <a:xfrm>
              <a:off x="0" y="-19050"/>
              <a:ext cx="3542861" cy="3249085"/>
            </a:xfrm>
            <a:prstGeom prst="rect">
              <a:avLst/>
            </a:prstGeom>
          </p:spPr>
          <p:txBody>
            <a:bodyPr lIns="28494" tIns="28494" rIns="28494" bIns="28494" rtlCol="0" anchor="ctr"/>
            <a:lstStyle/>
            <a:p>
              <a:pPr algn="ctr">
                <a:lnSpc>
                  <a:spcPts val="1490"/>
                </a:lnSpc>
              </a:pPr>
              <a:endParaRPr sz="2800"/>
            </a:p>
          </p:txBody>
        </p:sp>
      </p:grpSp>
      <p:pic>
        <p:nvPicPr>
          <p:cNvPr id="23" name="Picture 23"/>
          <p:cNvPicPr>
            <a:picLocks noChangeAspect="1"/>
          </p:cNvPicPr>
          <p:nvPr/>
        </p:nvPicPr>
        <p:blipFill>
          <a:blip r:embed="rId3"/>
          <a:stretch>
            <a:fillRect/>
          </a:stretch>
        </p:blipFill>
        <p:spPr>
          <a:xfrm>
            <a:off x="11355015" y="19035200"/>
            <a:ext cx="5431613" cy="5640075"/>
          </a:xfrm>
          <a:prstGeom prst="rect">
            <a:avLst/>
          </a:prstGeom>
        </p:spPr>
      </p:pic>
      <p:grpSp>
        <p:nvGrpSpPr>
          <p:cNvPr id="24" name="Group 24"/>
          <p:cNvGrpSpPr/>
          <p:nvPr/>
        </p:nvGrpSpPr>
        <p:grpSpPr>
          <a:xfrm>
            <a:off x="1382806" y="14831576"/>
            <a:ext cx="7545220" cy="839665"/>
            <a:chOff x="0" y="0"/>
            <a:chExt cx="1062858" cy="118280"/>
          </a:xfrm>
        </p:grpSpPr>
        <p:sp>
          <p:nvSpPr>
            <p:cNvPr id="25" name="Freeform 25"/>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26" name="TextBox 26"/>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sp>
        <p:nvSpPr>
          <p:cNvPr id="27" name="Freeform 27"/>
          <p:cNvSpPr/>
          <p:nvPr/>
        </p:nvSpPr>
        <p:spPr>
          <a:xfrm>
            <a:off x="11421494" y="12640145"/>
            <a:ext cx="1614436" cy="1394470"/>
          </a:xfrm>
          <a:custGeom>
            <a:avLst/>
            <a:gdLst/>
            <a:ahLst/>
            <a:cxnLst/>
            <a:rect l="l" t="t" r="r" b="b"/>
            <a:pathLst>
              <a:path w="1269152" h="1096230">
                <a:moveTo>
                  <a:pt x="0" y="0"/>
                </a:moveTo>
                <a:lnTo>
                  <a:pt x="1269152" y="0"/>
                </a:lnTo>
                <a:lnTo>
                  <a:pt x="1269152" y="1096230"/>
                </a:lnTo>
                <a:lnTo>
                  <a:pt x="0" y="1096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sz="2800"/>
          </a:p>
        </p:txBody>
      </p:sp>
      <p:sp>
        <p:nvSpPr>
          <p:cNvPr id="28" name="Freeform 28"/>
          <p:cNvSpPr/>
          <p:nvPr/>
        </p:nvSpPr>
        <p:spPr>
          <a:xfrm>
            <a:off x="11421495" y="14813748"/>
            <a:ext cx="2168393" cy="1921739"/>
          </a:xfrm>
          <a:custGeom>
            <a:avLst/>
            <a:gdLst/>
            <a:ahLst/>
            <a:cxnLst/>
            <a:rect l="l" t="t" r="r" b="b"/>
            <a:pathLst>
              <a:path w="1704633" h="1510731">
                <a:moveTo>
                  <a:pt x="0" y="0"/>
                </a:moveTo>
                <a:lnTo>
                  <a:pt x="1704633" y="0"/>
                </a:lnTo>
                <a:lnTo>
                  <a:pt x="1704633" y="1510731"/>
                </a:lnTo>
                <a:lnTo>
                  <a:pt x="0" y="15107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sz="2800"/>
          </a:p>
        </p:txBody>
      </p:sp>
      <p:sp>
        <p:nvSpPr>
          <p:cNvPr id="29" name="Freeform 29"/>
          <p:cNvSpPr/>
          <p:nvPr/>
        </p:nvSpPr>
        <p:spPr>
          <a:xfrm>
            <a:off x="11281731" y="10248124"/>
            <a:ext cx="1090395" cy="1122672"/>
          </a:xfrm>
          <a:custGeom>
            <a:avLst/>
            <a:gdLst/>
            <a:ahLst/>
            <a:cxnLst/>
            <a:rect l="l" t="t" r="r" b="b"/>
            <a:pathLst>
              <a:path w="857189" h="882563">
                <a:moveTo>
                  <a:pt x="0" y="0"/>
                </a:moveTo>
                <a:lnTo>
                  <a:pt x="857189" y="0"/>
                </a:lnTo>
                <a:lnTo>
                  <a:pt x="857189" y="882563"/>
                </a:lnTo>
                <a:lnTo>
                  <a:pt x="0" y="8825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t-BR" sz="2800"/>
          </a:p>
        </p:txBody>
      </p:sp>
      <p:sp>
        <p:nvSpPr>
          <p:cNvPr id="30" name="Freeform 30"/>
          <p:cNvSpPr/>
          <p:nvPr/>
        </p:nvSpPr>
        <p:spPr>
          <a:xfrm rot="1540715">
            <a:off x="12368920" y="10894797"/>
            <a:ext cx="807218" cy="831113"/>
          </a:xfrm>
          <a:custGeom>
            <a:avLst/>
            <a:gdLst/>
            <a:ahLst/>
            <a:cxnLst/>
            <a:rect l="l" t="t" r="r" b="b"/>
            <a:pathLst>
              <a:path w="634576" h="653360">
                <a:moveTo>
                  <a:pt x="0" y="0"/>
                </a:moveTo>
                <a:lnTo>
                  <a:pt x="634576" y="0"/>
                </a:lnTo>
                <a:lnTo>
                  <a:pt x="634576" y="653360"/>
                </a:lnTo>
                <a:lnTo>
                  <a:pt x="0" y="6533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t-BR" sz="2800"/>
          </a:p>
        </p:txBody>
      </p:sp>
      <p:sp>
        <p:nvSpPr>
          <p:cNvPr id="31" name="Freeform 31"/>
          <p:cNvSpPr/>
          <p:nvPr/>
        </p:nvSpPr>
        <p:spPr>
          <a:xfrm flipH="1">
            <a:off x="12359566" y="10041813"/>
            <a:ext cx="676360" cy="696381"/>
          </a:xfrm>
          <a:custGeom>
            <a:avLst/>
            <a:gdLst/>
            <a:ahLst/>
            <a:cxnLst/>
            <a:rect l="l" t="t" r="r" b="b"/>
            <a:pathLst>
              <a:path w="531705" h="547444">
                <a:moveTo>
                  <a:pt x="531705" y="0"/>
                </a:moveTo>
                <a:lnTo>
                  <a:pt x="0" y="0"/>
                </a:lnTo>
                <a:lnTo>
                  <a:pt x="0" y="547444"/>
                </a:lnTo>
                <a:lnTo>
                  <a:pt x="531705" y="547444"/>
                </a:lnTo>
                <a:lnTo>
                  <a:pt x="531705"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t-BR" sz="2800"/>
          </a:p>
        </p:txBody>
      </p:sp>
      <p:sp>
        <p:nvSpPr>
          <p:cNvPr id="32" name="TextBox 32"/>
          <p:cNvSpPr txBox="1"/>
          <p:nvPr/>
        </p:nvSpPr>
        <p:spPr>
          <a:xfrm>
            <a:off x="1382806" y="1021556"/>
            <a:ext cx="16459012" cy="1493101"/>
          </a:xfrm>
          <a:prstGeom prst="rect">
            <a:avLst/>
          </a:prstGeom>
        </p:spPr>
        <p:txBody>
          <a:bodyPr lIns="0" tIns="0" rIns="0" bIns="0" rtlCol="0" anchor="t">
            <a:spAutoFit/>
          </a:bodyPr>
          <a:lstStyle/>
          <a:p>
            <a:pPr algn="ctr">
              <a:lnSpc>
                <a:spcPts val="12851"/>
              </a:lnSpc>
            </a:pPr>
            <a:r>
              <a:rPr lang="en-US" sz="8200" b="1" dirty="0">
                <a:solidFill>
                  <a:srgbClr val="A9877E"/>
                </a:solidFill>
                <a:latin typeface="Gotham Bold"/>
                <a:ea typeface="Gotham Bold"/>
                <a:cs typeface="Gotham Bold"/>
                <a:sym typeface="Gotham Bold"/>
              </a:rPr>
              <a:t>ACADEMIC RESEARCH TITLE</a:t>
            </a:r>
          </a:p>
        </p:txBody>
      </p:sp>
      <p:sp>
        <p:nvSpPr>
          <p:cNvPr id="33" name="TextBox 33"/>
          <p:cNvSpPr txBox="1"/>
          <p:nvPr/>
        </p:nvSpPr>
        <p:spPr>
          <a:xfrm>
            <a:off x="1382806" y="2678763"/>
            <a:ext cx="7681439" cy="492827"/>
          </a:xfrm>
          <a:prstGeom prst="rect">
            <a:avLst/>
          </a:prstGeom>
        </p:spPr>
        <p:txBody>
          <a:bodyPr lIns="0" tIns="0" rIns="0" bIns="0" rtlCol="0" anchor="t">
            <a:spAutoFit/>
          </a:bodyPr>
          <a:lstStyle/>
          <a:p>
            <a:pPr>
              <a:lnSpc>
                <a:spcPts val="4085"/>
              </a:lnSpc>
            </a:pPr>
            <a:r>
              <a:rPr lang="en-US" sz="3200" dirty="0">
                <a:solidFill>
                  <a:srgbClr val="654F49"/>
                </a:solidFill>
                <a:latin typeface="Gotham"/>
                <a:ea typeface="Gotham"/>
                <a:cs typeface="Gotham"/>
                <a:sym typeface="Gotham"/>
              </a:rPr>
              <a:t>AUTHORS:</a:t>
            </a:r>
          </a:p>
        </p:txBody>
      </p:sp>
      <p:sp>
        <p:nvSpPr>
          <p:cNvPr id="34" name="TextBox 34"/>
          <p:cNvSpPr txBox="1"/>
          <p:nvPr/>
        </p:nvSpPr>
        <p:spPr>
          <a:xfrm>
            <a:off x="10296597" y="2678763"/>
            <a:ext cx="7545220" cy="492827"/>
          </a:xfrm>
          <a:prstGeom prst="rect">
            <a:avLst/>
          </a:prstGeom>
        </p:spPr>
        <p:txBody>
          <a:bodyPr lIns="0" tIns="0" rIns="0" bIns="0" rtlCol="0" anchor="t">
            <a:spAutoFit/>
          </a:bodyPr>
          <a:lstStyle/>
          <a:p>
            <a:pPr>
              <a:lnSpc>
                <a:spcPts val="4085"/>
              </a:lnSpc>
            </a:pPr>
            <a:r>
              <a:rPr lang="en-US" sz="3200">
                <a:solidFill>
                  <a:srgbClr val="654F49"/>
                </a:solidFill>
                <a:latin typeface="Gotham"/>
                <a:ea typeface="Gotham"/>
                <a:cs typeface="Gotham"/>
                <a:sym typeface="Gotham"/>
              </a:rPr>
              <a:t>AFFILIATIONS:</a:t>
            </a:r>
          </a:p>
        </p:txBody>
      </p:sp>
      <p:sp>
        <p:nvSpPr>
          <p:cNvPr id="35" name="TextBox 35"/>
          <p:cNvSpPr txBox="1"/>
          <p:nvPr/>
        </p:nvSpPr>
        <p:spPr>
          <a:xfrm>
            <a:off x="1382805" y="28535670"/>
            <a:ext cx="7545217" cy="1231106"/>
          </a:xfrm>
          <a:prstGeom prst="rect">
            <a:avLst/>
          </a:prstGeom>
        </p:spPr>
        <p:txBody>
          <a:bodyPr wrap="square" lIns="0" tIns="0" rIns="0" bIns="0" rtlCol="0" anchor="t">
            <a:spAutoFit/>
          </a:bodyPr>
          <a:lstStyle/>
          <a:p>
            <a:r>
              <a:rPr lang="en-US" sz="4000" dirty="0">
                <a:solidFill>
                  <a:srgbClr val="654F49"/>
                </a:solidFill>
                <a:latin typeface="Gotham"/>
                <a:ea typeface="Gotham"/>
                <a:cs typeface="Gotham"/>
                <a:sym typeface="Gotham"/>
              </a:rPr>
              <a:t>References: Site your key sources here.</a:t>
            </a:r>
          </a:p>
        </p:txBody>
      </p:sp>
      <p:sp>
        <p:nvSpPr>
          <p:cNvPr id="36" name="TextBox 36"/>
          <p:cNvSpPr txBox="1"/>
          <p:nvPr/>
        </p:nvSpPr>
        <p:spPr>
          <a:xfrm>
            <a:off x="1771376" y="3991716"/>
            <a:ext cx="6680874" cy="730969"/>
          </a:xfrm>
          <a:prstGeom prst="rect">
            <a:avLst/>
          </a:prstGeom>
        </p:spPr>
        <p:txBody>
          <a:bodyPr wrap="square" lIns="0" tIns="0" rIns="0" bIns="0" rtlCol="0" anchor="t">
            <a:spAutoFit/>
          </a:bodyPr>
          <a:lstStyle/>
          <a:p>
            <a:pPr>
              <a:lnSpc>
                <a:spcPts val="5726"/>
              </a:lnSpc>
            </a:pPr>
            <a:r>
              <a:rPr lang="en-US" sz="4800" dirty="0">
                <a:solidFill>
                  <a:srgbClr val="FBFBF8"/>
                </a:solidFill>
                <a:latin typeface="Gotham"/>
                <a:ea typeface="Gotham"/>
                <a:cs typeface="Gotham"/>
                <a:sym typeface="Gotham"/>
              </a:rPr>
              <a:t>INTRODUCTION</a:t>
            </a:r>
          </a:p>
        </p:txBody>
      </p:sp>
      <p:sp>
        <p:nvSpPr>
          <p:cNvPr id="37" name="TextBox 37"/>
          <p:cNvSpPr txBox="1"/>
          <p:nvPr/>
        </p:nvSpPr>
        <p:spPr>
          <a:xfrm>
            <a:off x="1382806" y="5137232"/>
            <a:ext cx="7681439" cy="4924425"/>
          </a:xfrm>
          <a:prstGeom prst="rect">
            <a:avLst/>
          </a:prstGeom>
        </p:spPr>
        <p:txBody>
          <a:bodyPr lIns="0" tIns="0" rIns="0" bIns="0" rtlCol="0" anchor="t">
            <a:spAutoFit/>
          </a:bodyPr>
          <a:lstStyle/>
          <a:p>
            <a:r>
              <a:rPr lang="en-US" sz="4000" dirty="0">
                <a:solidFill>
                  <a:srgbClr val="654F49"/>
                </a:solidFill>
                <a:latin typeface="Gotham"/>
                <a:ea typeface="Gotham"/>
                <a:cs typeface="Gotham"/>
                <a:sym typeface="Gotham"/>
              </a:rPr>
              <a:t>Use this section to give a brief overview of the research. This may include background information of the topic. How is this research important to the industry? You may include a hypothesis if it is relevant to your research.  </a:t>
            </a:r>
          </a:p>
        </p:txBody>
      </p:sp>
      <p:sp>
        <p:nvSpPr>
          <p:cNvPr id="38" name="TextBox 38"/>
          <p:cNvSpPr txBox="1"/>
          <p:nvPr/>
        </p:nvSpPr>
        <p:spPr>
          <a:xfrm>
            <a:off x="1382801" y="31228983"/>
            <a:ext cx="7804057" cy="1846659"/>
          </a:xfrm>
          <a:prstGeom prst="rect">
            <a:avLst/>
          </a:prstGeom>
        </p:spPr>
        <p:txBody>
          <a:bodyPr wrap="square" lIns="0" tIns="0" rIns="0" bIns="0" rtlCol="0" anchor="t">
            <a:spAutoFit/>
          </a:bodyPr>
          <a:lstStyle/>
          <a:p>
            <a:pPr marL="630113" lvl="1" indent="-315057">
              <a:buFont typeface="Arial"/>
              <a:buChar char="•"/>
            </a:pPr>
            <a:r>
              <a:rPr lang="en-US" sz="4000" dirty="0">
                <a:solidFill>
                  <a:srgbClr val="654F49"/>
                </a:solidFill>
                <a:latin typeface="Gotham"/>
                <a:ea typeface="Gotham"/>
                <a:cs typeface="Gotham"/>
                <a:sym typeface="Gotham"/>
              </a:rPr>
              <a:t>First supporting statement</a:t>
            </a:r>
          </a:p>
          <a:p>
            <a:pPr marL="630113" lvl="1" indent="-315057">
              <a:buFont typeface="Arial"/>
              <a:buChar char="•"/>
            </a:pPr>
            <a:r>
              <a:rPr lang="en-US" sz="4000" dirty="0">
                <a:solidFill>
                  <a:srgbClr val="654F49"/>
                </a:solidFill>
                <a:latin typeface="Gotham"/>
                <a:ea typeface="Gotham"/>
                <a:cs typeface="Gotham"/>
                <a:sym typeface="Gotham"/>
              </a:rPr>
              <a:t>Second supporting statement</a:t>
            </a:r>
          </a:p>
        </p:txBody>
      </p:sp>
      <p:sp>
        <p:nvSpPr>
          <p:cNvPr id="39" name="TextBox 39"/>
          <p:cNvSpPr txBox="1"/>
          <p:nvPr/>
        </p:nvSpPr>
        <p:spPr>
          <a:xfrm>
            <a:off x="10685168" y="3991718"/>
            <a:ext cx="4923731" cy="730969"/>
          </a:xfrm>
          <a:prstGeom prst="rect">
            <a:avLst/>
          </a:prstGeom>
        </p:spPr>
        <p:txBody>
          <a:bodyPr lIns="0" tIns="0" rIns="0" bIns="0" rtlCol="0" anchor="t">
            <a:spAutoFit/>
          </a:bodyPr>
          <a:lstStyle/>
          <a:p>
            <a:pPr>
              <a:lnSpc>
                <a:spcPts val="5726"/>
              </a:lnSpc>
            </a:pPr>
            <a:r>
              <a:rPr lang="en-US" sz="4800">
                <a:solidFill>
                  <a:srgbClr val="FBFBF8"/>
                </a:solidFill>
                <a:latin typeface="Gotham"/>
                <a:ea typeface="Gotham"/>
                <a:cs typeface="Gotham"/>
                <a:sym typeface="Gotham"/>
              </a:rPr>
              <a:t>OBJECTIVE</a:t>
            </a:r>
          </a:p>
        </p:txBody>
      </p:sp>
      <p:sp>
        <p:nvSpPr>
          <p:cNvPr id="40" name="TextBox 40"/>
          <p:cNvSpPr txBox="1"/>
          <p:nvPr/>
        </p:nvSpPr>
        <p:spPr>
          <a:xfrm>
            <a:off x="10296597" y="5137232"/>
            <a:ext cx="7545220" cy="3077766"/>
          </a:xfrm>
          <a:prstGeom prst="rect">
            <a:avLst/>
          </a:prstGeom>
        </p:spPr>
        <p:txBody>
          <a:bodyPr lIns="0" tIns="0" rIns="0" bIns="0" rtlCol="0" anchor="t">
            <a:spAutoFit/>
          </a:bodyPr>
          <a:lstStyle/>
          <a:p>
            <a:r>
              <a:rPr lang="en-US" sz="4000" dirty="0">
                <a:solidFill>
                  <a:srgbClr val="654F49"/>
                </a:solidFill>
                <a:latin typeface="Gotham"/>
                <a:cs typeface="Gotham"/>
                <a:sym typeface="Gotham"/>
              </a:rPr>
              <a:t>The objective is the purpose of the study and your research. There may be more than one goal you aim to achieve in this research. </a:t>
            </a:r>
          </a:p>
        </p:txBody>
      </p:sp>
      <p:sp>
        <p:nvSpPr>
          <p:cNvPr id="41" name="TextBox 41"/>
          <p:cNvSpPr txBox="1"/>
          <p:nvPr/>
        </p:nvSpPr>
        <p:spPr>
          <a:xfrm>
            <a:off x="1771376" y="10348874"/>
            <a:ext cx="7004328" cy="730969"/>
          </a:xfrm>
          <a:prstGeom prst="rect">
            <a:avLst/>
          </a:prstGeom>
        </p:spPr>
        <p:txBody>
          <a:bodyPr wrap="square" lIns="0" tIns="0" rIns="0" bIns="0" rtlCol="0" anchor="t">
            <a:spAutoFit/>
          </a:bodyPr>
          <a:lstStyle/>
          <a:p>
            <a:pPr>
              <a:lnSpc>
                <a:spcPts val="5726"/>
              </a:lnSpc>
            </a:pPr>
            <a:r>
              <a:rPr lang="en-US" sz="4800" dirty="0">
                <a:solidFill>
                  <a:srgbClr val="FBFBF8"/>
                </a:solidFill>
                <a:latin typeface="Gotham"/>
                <a:ea typeface="Gotham"/>
                <a:cs typeface="Gotham"/>
                <a:sym typeface="Gotham"/>
              </a:rPr>
              <a:t>METHODOLOGY</a:t>
            </a:r>
          </a:p>
        </p:txBody>
      </p:sp>
      <p:sp>
        <p:nvSpPr>
          <p:cNvPr id="42" name="TextBox 42"/>
          <p:cNvSpPr txBox="1"/>
          <p:nvPr/>
        </p:nvSpPr>
        <p:spPr>
          <a:xfrm>
            <a:off x="1382802" y="11494391"/>
            <a:ext cx="7545220" cy="3077766"/>
          </a:xfrm>
          <a:prstGeom prst="rect">
            <a:avLst/>
          </a:prstGeom>
        </p:spPr>
        <p:txBody>
          <a:bodyPr wrap="square" lIns="0" tIns="0" rIns="0" bIns="0" rtlCol="0" anchor="t">
            <a:spAutoFit/>
          </a:bodyPr>
          <a:lstStyle/>
          <a:p>
            <a:r>
              <a:rPr lang="en-US" sz="4000" dirty="0">
                <a:solidFill>
                  <a:srgbClr val="654F49"/>
                </a:solidFill>
                <a:latin typeface="Gotham"/>
                <a:ea typeface="Gotham"/>
                <a:cs typeface="Gotham"/>
                <a:sym typeface="Gotham"/>
              </a:rPr>
              <a:t>The methodology explains how you conduct your research. Be sure to include any materials or equipment that is needed. </a:t>
            </a:r>
          </a:p>
        </p:txBody>
      </p:sp>
      <p:sp>
        <p:nvSpPr>
          <p:cNvPr id="43" name="TextBox 43"/>
          <p:cNvSpPr txBox="1"/>
          <p:nvPr/>
        </p:nvSpPr>
        <p:spPr>
          <a:xfrm>
            <a:off x="1382801" y="15990191"/>
            <a:ext cx="7545221" cy="3693319"/>
          </a:xfrm>
          <a:prstGeom prst="rect">
            <a:avLst/>
          </a:prstGeom>
        </p:spPr>
        <p:txBody>
          <a:bodyPr wrap="square" lIns="0" tIns="0" rIns="0" bIns="0" rtlCol="0" anchor="t">
            <a:spAutoFit/>
          </a:bodyPr>
          <a:lstStyle/>
          <a:p>
            <a:r>
              <a:rPr lang="en-US" sz="4000" dirty="0">
                <a:solidFill>
                  <a:srgbClr val="654F49"/>
                </a:solidFill>
                <a:latin typeface="Gotham"/>
                <a:ea typeface="Gotham"/>
                <a:cs typeface="Gotham"/>
                <a:sym typeface="Gotham"/>
              </a:rPr>
              <a:t>What are the outcomes of your research? Are you able to support or reject your hypothesis? This section will explain your findings.</a:t>
            </a:r>
          </a:p>
          <a:p>
            <a:endParaRPr lang="en-US" sz="4000" dirty="0">
              <a:solidFill>
                <a:srgbClr val="654F49"/>
              </a:solidFill>
              <a:latin typeface="Gotham"/>
              <a:ea typeface="Gotham"/>
              <a:cs typeface="Gotham"/>
              <a:sym typeface="Gotham"/>
            </a:endParaRPr>
          </a:p>
        </p:txBody>
      </p:sp>
      <p:sp>
        <p:nvSpPr>
          <p:cNvPr id="44" name="TextBox 44"/>
          <p:cNvSpPr txBox="1"/>
          <p:nvPr/>
        </p:nvSpPr>
        <p:spPr>
          <a:xfrm>
            <a:off x="1771376" y="19416675"/>
            <a:ext cx="4923731" cy="730969"/>
          </a:xfrm>
          <a:prstGeom prst="rect">
            <a:avLst/>
          </a:prstGeom>
        </p:spPr>
        <p:txBody>
          <a:bodyPr lIns="0" tIns="0" rIns="0" bIns="0" rtlCol="0" anchor="t">
            <a:spAutoFit/>
          </a:bodyPr>
          <a:lstStyle/>
          <a:p>
            <a:pPr>
              <a:lnSpc>
                <a:spcPts val="5726"/>
              </a:lnSpc>
            </a:pPr>
            <a:r>
              <a:rPr lang="en-US" sz="4800" dirty="0">
                <a:solidFill>
                  <a:srgbClr val="FBFBF8"/>
                </a:solidFill>
                <a:latin typeface="Gotham"/>
                <a:ea typeface="Gotham"/>
                <a:cs typeface="Gotham"/>
                <a:sym typeface="Gotham"/>
              </a:rPr>
              <a:t>DISCUSSION</a:t>
            </a:r>
          </a:p>
        </p:txBody>
      </p:sp>
      <p:sp>
        <p:nvSpPr>
          <p:cNvPr id="45" name="TextBox 45"/>
          <p:cNvSpPr txBox="1"/>
          <p:nvPr/>
        </p:nvSpPr>
        <p:spPr>
          <a:xfrm>
            <a:off x="1382801" y="20562191"/>
            <a:ext cx="7545221" cy="3077766"/>
          </a:xfrm>
          <a:prstGeom prst="rect">
            <a:avLst/>
          </a:prstGeom>
        </p:spPr>
        <p:txBody>
          <a:bodyPr wrap="square" lIns="0" tIns="0" rIns="0" bIns="0" rtlCol="0" anchor="t">
            <a:spAutoFit/>
          </a:bodyPr>
          <a:lstStyle/>
          <a:p>
            <a:r>
              <a:rPr lang="en-US" sz="4000" dirty="0">
                <a:solidFill>
                  <a:srgbClr val="654F49"/>
                </a:solidFill>
                <a:latin typeface="Gotham"/>
                <a:ea typeface="Gotham"/>
                <a:cs typeface="Gotham"/>
                <a:sym typeface="Gotham"/>
              </a:rPr>
              <a:t>Use this section to give a visual representation of your research. Use bullet points, graphs, tables, and graphics that support your study. </a:t>
            </a:r>
          </a:p>
        </p:txBody>
      </p:sp>
      <p:sp>
        <p:nvSpPr>
          <p:cNvPr id="46" name="TextBox 46"/>
          <p:cNvSpPr txBox="1"/>
          <p:nvPr/>
        </p:nvSpPr>
        <p:spPr>
          <a:xfrm>
            <a:off x="1771376" y="23988675"/>
            <a:ext cx="4923731" cy="730969"/>
          </a:xfrm>
          <a:prstGeom prst="rect">
            <a:avLst/>
          </a:prstGeom>
        </p:spPr>
        <p:txBody>
          <a:bodyPr lIns="0" tIns="0" rIns="0" bIns="0" rtlCol="0" anchor="t">
            <a:spAutoFit/>
          </a:bodyPr>
          <a:lstStyle/>
          <a:p>
            <a:pPr>
              <a:lnSpc>
                <a:spcPts val="5726"/>
              </a:lnSpc>
            </a:pPr>
            <a:r>
              <a:rPr lang="en-US" sz="4800" dirty="0">
                <a:solidFill>
                  <a:srgbClr val="FBFBF8"/>
                </a:solidFill>
                <a:latin typeface="Gotham"/>
                <a:ea typeface="Gotham"/>
                <a:cs typeface="Gotham"/>
                <a:sym typeface="Gotham"/>
              </a:rPr>
              <a:t>CONCLUSION</a:t>
            </a:r>
          </a:p>
        </p:txBody>
      </p:sp>
      <p:sp>
        <p:nvSpPr>
          <p:cNvPr id="47" name="TextBox 47"/>
          <p:cNvSpPr txBox="1"/>
          <p:nvPr/>
        </p:nvSpPr>
        <p:spPr>
          <a:xfrm>
            <a:off x="1382801" y="25134192"/>
            <a:ext cx="8229505" cy="1846659"/>
          </a:xfrm>
          <a:prstGeom prst="rect">
            <a:avLst/>
          </a:prstGeom>
        </p:spPr>
        <p:txBody>
          <a:bodyPr lIns="0" tIns="0" rIns="0" bIns="0" rtlCol="0" anchor="t">
            <a:spAutoFit/>
          </a:bodyPr>
          <a:lstStyle/>
          <a:p>
            <a:r>
              <a:rPr lang="en-US" sz="4000" dirty="0">
                <a:solidFill>
                  <a:srgbClr val="654F49"/>
                </a:solidFill>
                <a:latin typeface="Gotham"/>
                <a:ea typeface="Gotham"/>
                <a:cs typeface="Gotham"/>
                <a:sym typeface="Gotham"/>
              </a:rPr>
              <a:t>Include 2-3 key findings from your research. What can be learned from the project?</a:t>
            </a:r>
          </a:p>
        </p:txBody>
      </p:sp>
      <p:sp>
        <p:nvSpPr>
          <p:cNvPr id="48" name="TextBox 48"/>
          <p:cNvSpPr txBox="1"/>
          <p:nvPr/>
        </p:nvSpPr>
        <p:spPr>
          <a:xfrm>
            <a:off x="1771376" y="14844672"/>
            <a:ext cx="4923731" cy="730969"/>
          </a:xfrm>
          <a:prstGeom prst="rect">
            <a:avLst/>
          </a:prstGeom>
        </p:spPr>
        <p:txBody>
          <a:bodyPr lIns="0" tIns="0" rIns="0" bIns="0" rtlCol="0" anchor="t">
            <a:spAutoFit/>
          </a:bodyPr>
          <a:lstStyle/>
          <a:p>
            <a:pPr>
              <a:lnSpc>
                <a:spcPts val="5726"/>
              </a:lnSpc>
            </a:pPr>
            <a:r>
              <a:rPr lang="en-US" sz="4800">
                <a:solidFill>
                  <a:srgbClr val="FBFBF8"/>
                </a:solidFill>
                <a:latin typeface="Gotham"/>
                <a:ea typeface="Gotham"/>
                <a:cs typeface="Gotham"/>
                <a:sym typeface="Gotham"/>
              </a:rPr>
              <a:t>RESULTS</a:t>
            </a:r>
          </a:p>
        </p:txBody>
      </p:sp>
      <p:sp>
        <p:nvSpPr>
          <p:cNvPr id="49" name="TextBox 49"/>
          <p:cNvSpPr txBox="1"/>
          <p:nvPr/>
        </p:nvSpPr>
        <p:spPr>
          <a:xfrm>
            <a:off x="13893019" y="10359273"/>
            <a:ext cx="3433465" cy="1051570"/>
          </a:xfrm>
          <a:prstGeom prst="rect">
            <a:avLst/>
          </a:prstGeom>
        </p:spPr>
        <p:txBody>
          <a:bodyPr lIns="0" tIns="0" rIns="0" bIns="0" rtlCol="0" anchor="t">
            <a:spAutoFit/>
          </a:bodyPr>
          <a:lstStyle/>
          <a:p>
            <a:pPr>
              <a:lnSpc>
                <a:spcPts val="4085"/>
              </a:lnSpc>
            </a:pPr>
            <a:r>
              <a:rPr lang="en-US" sz="3600">
                <a:solidFill>
                  <a:srgbClr val="654F49"/>
                </a:solidFill>
                <a:latin typeface="Gotham"/>
                <a:ea typeface="Gotham"/>
                <a:cs typeface="Gotham"/>
                <a:sym typeface="Gotham"/>
              </a:rPr>
              <a:t>RED BLOOD CELLS</a:t>
            </a:r>
          </a:p>
        </p:txBody>
      </p:sp>
      <p:sp>
        <p:nvSpPr>
          <p:cNvPr id="50" name="TextBox 50"/>
          <p:cNvSpPr txBox="1"/>
          <p:nvPr/>
        </p:nvSpPr>
        <p:spPr>
          <a:xfrm>
            <a:off x="13958099" y="12801859"/>
            <a:ext cx="3301600" cy="1577355"/>
          </a:xfrm>
          <a:prstGeom prst="rect">
            <a:avLst/>
          </a:prstGeom>
        </p:spPr>
        <p:txBody>
          <a:bodyPr lIns="0" tIns="0" rIns="0" bIns="0" rtlCol="0" anchor="t">
            <a:spAutoFit/>
          </a:bodyPr>
          <a:lstStyle/>
          <a:p>
            <a:pPr>
              <a:lnSpc>
                <a:spcPts val="4085"/>
              </a:lnSpc>
            </a:pPr>
            <a:r>
              <a:rPr lang="en-US" sz="3600">
                <a:solidFill>
                  <a:srgbClr val="654F49"/>
                </a:solidFill>
                <a:latin typeface="Gotham"/>
                <a:ea typeface="Gotham"/>
                <a:cs typeface="Gotham"/>
                <a:sym typeface="Gotham"/>
              </a:rPr>
              <a:t>WHITE BLOOD CELLS</a:t>
            </a:r>
          </a:p>
        </p:txBody>
      </p:sp>
      <p:sp>
        <p:nvSpPr>
          <p:cNvPr id="51" name="TextBox 51"/>
          <p:cNvSpPr txBox="1"/>
          <p:nvPr/>
        </p:nvSpPr>
        <p:spPr>
          <a:xfrm>
            <a:off x="13958099" y="15495099"/>
            <a:ext cx="3301600" cy="525785"/>
          </a:xfrm>
          <a:prstGeom prst="rect">
            <a:avLst/>
          </a:prstGeom>
        </p:spPr>
        <p:txBody>
          <a:bodyPr lIns="0" tIns="0" rIns="0" bIns="0" rtlCol="0" anchor="t">
            <a:spAutoFit/>
          </a:bodyPr>
          <a:lstStyle/>
          <a:p>
            <a:pPr>
              <a:lnSpc>
                <a:spcPts val="4085"/>
              </a:lnSpc>
            </a:pPr>
            <a:r>
              <a:rPr lang="en-US" sz="3600" dirty="0">
                <a:solidFill>
                  <a:srgbClr val="654F49"/>
                </a:solidFill>
                <a:latin typeface="Gotham"/>
                <a:ea typeface="Gotham"/>
                <a:cs typeface="Gotham"/>
                <a:sym typeface="Gotham"/>
              </a:rPr>
              <a:t>PLATELETS</a:t>
            </a:r>
          </a:p>
        </p:txBody>
      </p:sp>
      <p:grpSp>
        <p:nvGrpSpPr>
          <p:cNvPr id="52" name="Group 17">
            <a:extLst>
              <a:ext uri="{FF2B5EF4-FFF2-40B4-BE49-F238E27FC236}">
                <a16:creationId xmlns:a16="http://schemas.microsoft.com/office/drawing/2014/main" id="{085E5D18-97A6-3A4F-1706-96794B11A302}"/>
              </a:ext>
            </a:extLst>
          </p:cNvPr>
          <p:cNvGrpSpPr/>
          <p:nvPr/>
        </p:nvGrpSpPr>
        <p:grpSpPr>
          <a:xfrm>
            <a:off x="1382806" y="27328376"/>
            <a:ext cx="7545220" cy="839665"/>
            <a:chOff x="0" y="0"/>
            <a:chExt cx="1062858" cy="118280"/>
          </a:xfrm>
        </p:grpSpPr>
        <p:sp>
          <p:nvSpPr>
            <p:cNvPr id="53" name="Freeform 18">
              <a:extLst>
                <a:ext uri="{FF2B5EF4-FFF2-40B4-BE49-F238E27FC236}">
                  <a16:creationId xmlns:a16="http://schemas.microsoft.com/office/drawing/2014/main" id="{57F281AF-1463-BFDE-CE03-5E55A2ED75D1}"/>
                </a:ext>
              </a:extLst>
            </p:cNvPr>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54" name="TextBox 19">
              <a:extLst>
                <a:ext uri="{FF2B5EF4-FFF2-40B4-BE49-F238E27FC236}">
                  <a16:creationId xmlns:a16="http://schemas.microsoft.com/office/drawing/2014/main" id="{F7D5E5CC-C296-E852-D9EC-F0AE71E528D3}"/>
                </a:ext>
              </a:extLst>
            </p:cNvPr>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sp>
        <p:nvSpPr>
          <p:cNvPr id="55" name="TextBox 46">
            <a:extLst>
              <a:ext uri="{FF2B5EF4-FFF2-40B4-BE49-F238E27FC236}">
                <a16:creationId xmlns:a16="http://schemas.microsoft.com/office/drawing/2014/main" id="{E2386510-AC30-B152-8C58-1399FE04B27B}"/>
              </a:ext>
            </a:extLst>
          </p:cNvPr>
          <p:cNvSpPr txBox="1"/>
          <p:nvPr/>
        </p:nvSpPr>
        <p:spPr>
          <a:xfrm>
            <a:off x="1771376" y="27341475"/>
            <a:ext cx="4923731" cy="730969"/>
          </a:xfrm>
          <a:prstGeom prst="rect">
            <a:avLst/>
          </a:prstGeom>
        </p:spPr>
        <p:txBody>
          <a:bodyPr lIns="0" tIns="0" rIns="0" bIns="0" rtlCol="0" anchor="t">
            <a:spAutoFit/>
          </a:bodyPr>
          <a:lstStyle/>
          <a:p>
            <a:pPr>
              <a:lnSpc>
                <a:spcPts val="5726"/>
              </a:lnSpc>
            </a:pPr>
            <a:r>
              <a:rPr lang="en-US" sz="4800" dirty="0">
                <a:solidFill>
                  <a:srgbClr val="FBFBF8"/>
                </a:solidFill>
                <a:latin typeface="Gotham"/>
                <a:ea typeface="Gotham"/>
                <a:cs typeface="Gotham"/>
                <a:sym typeface="Gotham"/>
              </a:rPr>
              <a:t>REFERENCES</a:t>
            </a:r>
          </a:p>
        </p:txBody>
      </p:sp>
      <p:grpSp>
        <p:nvGrpSpPr>
          <p:cNvPr id="56" name="Group 17">
            <a:extLst>
              <a:ext uri="{FF2B5EF4-FFF2-40B4-BE49-F238E27FC236}">
                <a16:creationId xmlns:a16="http://schemas.microsoft.com/office/drawing/2014/main" id="{76445DCE-71F7-9CAD-43EA-1353088A6F86}"/>
              </a:ext>
            </a:extLst>
          </p:cNvPr>
          <p:cNvGrpSpPr/>
          <p:nvPr/>
        </p:nvGrpSpPr>
        <p:grpSpPr>
          <a:xfrm>
            <a:off x="1382802" y="30119990"/>
            <a:ext cx="7545220" cy="839665"/>
            <a:chOff x="0" y="0"/>
            <a:chExt cx="1062858" cy="118280"/>
          </a:xfrm>
        </p:grpSpPr>
        <p:sp>
          <p:nvSpPr>
            <p:cNvPr id="57" name="Freeform 18">
              <a:extLst>
                <a:ext uri="{FF2B5EF4-FFF2-40B4-BE49-F238E27FC236}">
                  <a16:creationId xmlns:a16="http://schemas.microsoft.com/office/drawing/2014/main" id="{0C5CF18F-2682-246A-F436-9F1C1FC34B7E}"/>
                </a:ext>
              </a:extLst>
            </p:cNvPr>
            <p:cNvSpPr/>
            <p:nvPr/>
          </p:nvSpPr>
          <p:spPr>
            <a:xfrm>
              <a:off x="0" y="0"/>
              <a:ext cx="1062858" cy="118280"/>
            </a:xfrm>
            <a:custGeom>
              <a:avLst/>
              <a:gdLst/>
              <a:ahLst/>
              <a:cxnLst/>
              <a:rect l="l" t="t" r="r" b="b"/>
              <a:pathLst>
                <a:path w="1062858" h="118280">
                  <a:moveTo>
                    <a:pt x="0" y="0"/>
                  </a:moveTo>
                  <a:lnTo>
                    <a:pt x="1062858" y="0"/>
                  </a:lnTo>
                  <a:lnTo>
                    <a:pt x="1062858" y="118280"/>
                  </a:lnTo>
                  <a:lnTo>
                    <a:pt x="0" y="118280"/>
                  </a:lnTo>
                  <a:close/>
                </a:path>
              </a:pathLst>
            </a:custGeom>
            <a:solidFill>
              <a:srgbClr val="A9877E"/>
            </a:solidFill>
          </p:spPr>
          <p:txBody>
            <a:bodyPr/>
            <a:lstStyle/>
            <a:p>
              <a:endParaRPr lang="pt-BR" sz="2800"/>
            </a:p>
          </p:txBody>
        </p:sp>
        <p:sp>
          <p:nvSpPr>
            <p:cNvPr id="58" name="TextBox 19">
              <a:extLst>
                <a:ext uri="{FF2B5EF4-FFF2-40B4-BE49-F238E27FC236}">
                  <a16:creationId xmlns:a16="http://schemas.microsoft.com/office/drawing/2014/main" id="{EB9E7CDB-A1E3-A821-25F3-7FABCB03D411}"/>
                </a:ext>
              </a:extLst>
            </p:cNvPr>
            <p:cNvSpPr txBox="1"/>
            <p:nvPr/>
          </p:nvSpPr>
          <p:spPr>
            <a:xfrm>
              <a:off x="0" y="-76200"/>
              <a:ext cx="1062858" cy="194480"/>
            </a:xfrm>
            <a:prstGeom prst="rect">
              <a:avLst/>
            </a:prstGeom>
          </p:spPr>
          <p:txBody>
            <a:bodyPr lIns="59364" tIns="59364" rIns="59364" bIns="59364" rtlCol="0" anchor="ctr"/>
            <a:lstStyle/>
            <a:p>
              <a:pPr algn="ctr">
                <a:lnSpc>
                  <a:spcPts val="6543"/>
                </a:lnSpc>
              </a:pPr>
              <a:endParaRPr sz="2800"/>
            </a:p>
          </p:txBody>
        </p:sp>
      </p:grpSp>
      <p:sp>
        <p:nvSpPr>
          <p:cNvPr id="59" name="TextBox 46">
            <a:extLst>
              <a:ext uri="{FF2B5EF4-FFF2-40B4-BE49-F238E27FC236}">
                <a16:creationId xmlns:a16="http://schemas.microsoft.com/office/drawing/2014/main" id="{1B31FEB4-8675-21A8-0A77-F5EB1AB11C11}"/>
              </a:ext>
            </a:extLst>
          </p:cNvPr>
          <p:cNvSpPr txBox="1"/>
          <p:nvPr/>
        </p:nvSpPr>
        <p:spPr>
          <a:xfrm>
            <a:off x="1893985" y="30124448"/>
            <a:ext cx="7292873" cy="730969"/>
          </a:xfrm>
          <a:prstGeom prst="rect">
            <a:avLst/>
          </a:prstGeom>
        </p:spPr>
        <p:txBody>
          <a:bodyPr wrap="square" lIns="0" tIns="0" rIns="0" bIns="0" rtlCol="0" anchor="t">
            <a:spAutoFit/>
          </a:bodyPr>
          <a:lstStyle/>
          <a:p>
            <a:pPr>
              <a:lnSpc>
                <a:spcPts val="5726"/>
              </a:lnSpc>
            </a:pPr>
            <a:r>
              <a:rPr lang="en-US" sz="4800" dirty="0">
                <a:solidFill>
                  <a:srgbClr val="FBFBF8"/>
                </a:solidFill>
                <a:latin typeface="Gotham"/>
                <a:ea typeface="Gotham"/>
                <a:cs typeface="Gotham"/>
                <a:sym typeface="Gotham"/>
              </a:rPr>
              <a:t>FINANTIAL SUPPORT</a:t>
            </a:r>
          </a:p>
        </p:txBody>
      </p:sp>
      <p:grpSp>
        <p:nvGrpSpPr>
          <p:cNvPr id="60" name="Group 20">
            <a:extLst>
              <a:ext uri="{FF2B5EF4-FFF2-40B4-BE49-F238E27FC236}">
                <a16:creationId xmlns:a16="http://schemas.microsoft.com/office/drawing/2014/main" id="{6F198942-E8B4-CADC-350F-9A413C92B517}"/>
              </a:ext>
            </a:extLst>
          </p:cNvPr>
          <p:cNvGrpSpPr/>
          <p:nvPr/>
        </p:nvGrpSpPr>
        <p:grpSpPr>
          <a:xfrm>
            <a:off x="10296596" y="26037677"/>
            <a:ext cx="7545220" cy="6878996"/>
            <a:chOff x="0" y="0"/>
            <a:chExt cx="3542861" cy="3230035"/>
          </a:xfrm>
        </p:grpSpPr>
        <p:sp>
          <p:nvSpPr>
            <p:cNvPr id="61" name="Freeform 21">
              <a:extLst>
                <a:ext uri="{FF2B5EF4-FFF2-40B4-BE49-F238E27FC236}">
                  <a16:creationId xmlns:a16="http://schemas.microsoft.com/office/drawing/2014/main" id="{0C1F44EC-D2F2-E998-D799-A5177C906B03}"/>
                </a:ext>
              </a:extLst>
            </p:cNvPr>
            <p:cNvSpPr/>
            <p:nvPr/>
          </p:nvSpPr>
          <p:spPr>
            <a:xfrm>
              <a:off x="0" y="0"/>
              <a:ext cx="3542861" cy="3230035"/>
            </a:xfrm>
            <a:custGeom>
              <a:avLst/>
              <a:gdLst/>
              <a:ahLst/>
              <a:cxnLst/>
              <a:rect l="l" t="t" r="r" b="b"/>
              <a:pathLst>
                <a:path w="3542861" h="3230035">
                  <a:moveTo>
                    <a:pt x="0" y="0"/>
                  </a:moveTo>
                  <a:lnTo>
                    <a:pt x="3542861" y="0"/>
                  </a:lnTo>
                  <a:lnTo>
                    <a:pt x="3542861" y="3230035"/>
                  </a:lnTo>
                  <a:lnTo>
                    <a:pt x="0" y="3230035"/>
                  </a:lnTo>
                  <a:close/>
                </a:path>
              </a:pathLst>
            </a:custGeom>
            <a:solidFill>
              <a:srgbClr val="F9F1EF"/>
            </a:solidFill>
            <a:ln w="38100" cap="sq">
              <a:solidFill>
                <a:srgbClr val="A9877E"/>
              </a:solidFill>
              <a:prstDash val="solid"/>
              <a:miter/>
            </a:ln>
          </p:spPr>
          <p:txBody>
            <a:bodyPr/>
            <a:lstStyle/>
            <a:p>
              <a:endParaRPr lang="pt-BR" sz="2800"/>
            </a:p>
          </p:txBody>
        </p:sp>
        <p:sp>
          <p:nvSpPr>
            <p:cNvPr id="62" name="TextBox 22">
              <a:extLst>
                <a:ext uri="{FF2B5EF4-FFF2-40B4-BE49-F238E27FC236}">
                  <a16:creationId xmlns:a16="http://schemas.microsoft.com/office/drawing/2014/main" id="{347F969A-997D-4745-9117-EBE86D14D8B4}"/>
                </a:ext>
              </a:extLst>
            </p:cNvPr>
            <p:cNvSpPr txBox="1"/>
            <p:nvPr/>
          </p:nvSpPr>
          <p:spPr>
            <a:xfrm>
              <a:off x="0" y="-19050"/>
              <a:ext cx="3542861" cy="3249085"/>
            </a:xfrm>
            <a:prstGeom prst="rect">
              <a:avLst/>
            </a:prstGeom>
          </p:spPr>
          <p:txBody>
            <a:bodyPr lIns="28494" tIns="28494" rIns="28494" bIns="28494" rtlCol="0" anchor="ctr"/>
            <a:lstStyle/>
            <a:p>
              <a:pPr algn="ctr">
                <a:lnSpc>
                  <a:spcPts val="1490"/>
                </a:lnSpc>
              </a:pPr>
              <a:endParaRPr sz="2800"/>
            </a:p>
          </p:txBody>
        </p:sp>
      </p:grpSp>
      <p:pic>
        <p:nvPicPr>
          <p:cNvPr id="63" name="Picture 83">
            <a:extLst>
              <a:ext uri="{FF2B5EF4-FFF2-40B4-BE49-F238E27FC236}">
                <a16:creationId xmlns:a16="http://schemas.microsoft.com/office/drawing/2014/main" id="{7C9D8073-D645-E046-6C7E-0312A7FDDE97}"/>
              </a:ext>
            </a:extLst>
          </p:cNvPr>
          <p:cNvPicPr>
            <a:picLocks noChangeAspect="1"/>
          </p:cNvPicPr>
          <p:nvPr/>
        </p:nvPicPr>
        <p:blipFill>
          <a:blip r:embed="rId10"/>
          <a:stretch>
            <a:fillRect/>
          </a:stretch>
        </p:blipFill>
        <p:spPr>
          <a:xfrm>
            <a:off x="11075819" y="26733553"/>
            <a:ext cx="6183880" cy="56638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CF5"/>
        </a:solidFill>
        <a:effectLst/>
      </p:bgPr>
    </p:bg>
    <p:spTree>
      <p:nvGrpSpPr>
        <p:cNvPr id="1" name=""/>
        <p:cNvGrpSpPr/>
        <p:nvPr/>
      </p:nvGrpSpPr>
      <p:grpSpPr>
        <a:xfrm>
          <a:off x="0" y="0"/>
          <a:ext cx="0" cy="0"/>
          <a:chOff x="0" y="0"/>
          <a:chExt cx="0" cy="0"/>
        </a:xfrm>
      </p:grpSpPr>
      <p:grpSp>
        <p:nvGrpSpPr>
          <p:cNvPr id="2" name="Group 2"/>
          <p:cNvGrpSpPr/>
          <p:nvPr/>
        </p:nvGrpSpPr>
        <p:grpSpPr>
          <a:xfrm>
            <a:off x="6666277" y="4663985"/>
            <a:ext cx="5900973" cy="27963001"/>
            <a:chOff x="0" y="0"/>
            <a:chExt cx="2770804" cy="8920297"/>
          </a:xfrm>
        </p:grpSpPr>
        <p:sp>
          <p:nvSpPr>
            <p:cNvPr id="3" name="Freeform 3"/>
            <p:cNvSpPr/>
            <p:nvPr/>
          </p:nvSpPr>
          <p:spPr>
            <a:xfrm>
              <a:off x="0" y="0"/>
              <a:ext cx="2770804" cy="8920297"/>
            </a:xfrm>
            <a:custGeom>
              <a:avLst/>
              <a:gdLst/>
              <a:ahLst/>
              <a:cxnLst/>
              <a:rect l="l" t="t" r="r" b="b"/>
              <a:pathLst>
                <a:path w="2770804" h="8920297">
                  <a:moveTo>
                    <a:pt x="28371" y="0"/>
                  </a:moveTo>
                  <a:lnTo>
                    <a:pt x="2742433" y="0"/>
                  </a:lnTo>
                  <a:cubicBezTo>
                    <a:pt x="2749957" y="0"/>
                    <a:pt x="2757174" y="2989"/>
                    <a:pt x="2762494" y="8310"/>
                  </a:cubicBezTo>
                  <a:cubicBezTo>
                    <a:pt x="2767815" y="13630"/>
                    <a:pt x="2770804" y="20847"/>
                    <a:pt x="2770804" y="28371"/>
                  </a:cubicBezTo>
                  <a:lnTo>
                    <a:pt x="2770804" y="8891926"/>
                  </a:lnTo>
                  <a:cubicBezTo>
                    <a:pt x="2770804" y="8907595"/>
                    <a:pt x="2758102" y="8920297"/>
                    <a:pt x="2742433" y="8920297"/>
                  </a:cubicBezTo>
                  <a:lnTo>
                    <a:pt x="28371" y="8920297"/>
                  </a:lnTo>
                  <a:cubicBezTo>
                    <a:pt x="12702" y="8920297"/>
                    <a:pt x="0" y="8907595"/>
                    <a:pt x="0" y="8891926"/>
                  </a:cubicBezTo>
                  <a:lnTo>
                    <a:pt x="0" y="28371"/>
                  </a:lnTo>
                  <a:cubicBezTo>
                    <a:pt x="0" y="12702"/>
                    <a:pt x="12702" y="0"/>
                    <a:pt x="28371" y="0"/>
                  </a:cubicBezTo>
                  <a:close/>
                </a:path>
              </a:pathLst>
            </a:custGeom>
            <a:solidFill>
              <a:srgbClr val="FDE7D4"/>
            </a:solidFill>
            <a:ln cap="sq">
              <a:noFill/>
              <a:prstDash val="solid"/>
              <a:miter/>
            </a:ln>
          </p:spPr>
          <p:txBody>
            <a:bodyPr/>
            <a:lstStyle/>
            <a:p>
              <a:endParaRPr lang="pt-BR" sz="2291"/>
            </a:p>
          </p:txBody>
        </p:sp>
        <p:sp>
          <p:nvSpPr>
            <p:cNvPr id="4" name="TextBox 4"/>
            <p:cNvSpPr txBox="1"/>
            <p:nvPr/>
          </p:nvSpPr>
          <p:spPr>
            <a:xfrm>
              <a:off x="0" y="-19050"/>
              <a:ext cx="2770804" cy="8939347"/>
            </a:xfrm>
            <a:prstGeom prst="rect">
              <a:avLst/>
            </a:prstGeom>
          </p:spPr>
          <p:txBody>
            <a:bodyPr lIns="28494" tIns="28494" rIns="28494" bIns="28494" rtlCol="0" anchor="ctr"/>
            <a:lstStyle/>
            <a:p>
              <a:pPr algn="ctr">
                <a:lnSpc>
                  <a:spcPts val="1490"/>
                </a:lnSpc>
              </a:pPr>
              <a:endParaRPr sz="2291"/>
            </a:p>
          </p:txBody>
        </p:sp>
      </p:grpSp>
      <p:pic>
        <p:nvPicPr>
          <p:cNvPr id="5" name="Picture 5"/>
          <p:cNvPicPr>
            <a:picLocks noChangeAspect="1"/>
          </p:cNvPicPr>
          <p:nvPr/>
        </p:nvPicPr>
        <p:blipFill>
          <a:blip r:embed="rId2"/>
          <a:stretch>
            <a:fillRect/>
          </a:stretch>
        </p:blipFill>
        <p:spPr>
          <a:xfrm>
            <a:off x="12973104" y="16986630"/>
            <a:ext cx="5627375" cy="5154172"/>
          </a:xfrm>
          <a:prstGeom prst="rect">
            <a:avLst/>
          </a:prstGeom>
        </p:spPr>
      </p:pic>
      <p:grpSp>
        <p:nvGrpSpPr>
          <p:cNvPr id="6" name="Group 6"/>
          <p:cNvGrpSpPr/>
          <p:nvPr/>
        </p:nvGrpSpPr>
        <p:grpSpPr>
          <a:xfrm>
            <a:off x="12973106" y="4612028"/>
            <a:ext cx="5900973" cy="28022717"/>
            <a:chOff x="0" y="0"/>
            <a:chExt cx="2770804" cy="6311329"/>
          </a:xfrm>
        </p:grpSpPr>
        <p:sp>
          <p:nvSpPr>
            <p:cNvPr id="7" name="Freeform 7"/>
            <p:cNvSpPr/>
            <p:nvPr/>
          </p:nvSpPr>
          <p:spPr>
            <a:xfrm>
              <a:off x="0" y="0"/>
              <a:ext cx="2770804" cy="6311329"/>
            </a:xfrm>
            <a:custGeom>
              <a:avLst/>
              <a:gdLst/>
              <a:ahLst/>
              <a:cxnLst/>
              <a:rect l="l" t="t" r="r" b="b"/>
              <a:pathLst>
                <a:path w="2770804" h="6311329">
                  <a:moveTo>
                    <a:pt x="28371" y="0"/>
                  </a:moveTo>
                  <a:lnTo>
                    <a:pt x="2742433" y="0"/>
                  </a:lnTo>
                  <a:cubicBezTo>
                    <a:pt x="2749957" y="0"/>
                    <a:pt x="2757174" y="2989"/>
                    <a:pt x="2762494" y="8310"/>
                  </a:cubicBezTo>
                  <a:cubicBezTo>
                    <a:pt x="2767815" y="13630"/>
                    <a:pt x="2770804" y="20847"/>
                    <a:pt x="2770804" y="28371"/>
                  </a:cubicBezTo>
                  <a:lnTo>
                    <a:pt x="2770804" y="6282958"/>
                  </a:lnTo>
                  <a:cubicBezTo>
                    <a:pt x="2770804" y="6298627"/>
                    <a:pt x="2758102" y="6311329"/>
                    <a:pt x="2742433" y="6311329"/>
                  </a:cubicBezTo>
                  <a:lnTo>
                    <a:pt x="28371" y="6311329"/>
                  </a:lnTo>
                  <a:cubicBezTo>
                    <a:pt x="12702" y="6311329"/>
                    <a:pt x="0" y="6298627"/>
                    <a:pt x="0" y="6282958"/>
                  </a:cubicBezTo>
                  <a:lnTo>
                    <a:pt x="0" y="28371"/>
                  </a:lnTo>
                  <a:cubicBezTo>
                    <a:pt x="0" y="12702"/>
                    <a:pt x="12702" y="0"/>
                    <a:pt x="28371" y="0"/>
                  </a:cubicBezTo>
                  <a:close/>
                </a:path>
              </a:pathLst>
            </a:custGeom>
            <a:solidFill>
              <a:srgbClr val="E6EEF0"/>
            </a:solidFill>
            <a:ln cap="sq">
              <a:noFill/>
              <a:prstDash val="solid"/>
              <a:miter/>
            </a:ln>
          </p:spPr>
          <p:txBody>
            <a:bodyPr/>
            <a:lstStyle/>
            <a:p>
              <a:endParaRPr lang="pt-BR" sz="2291"/>
            </a:p>
          </p:txBody>
        </p:sp>
        <p:sp>
          <p:nvSpPr>
            <p:cNvPr id="8" name="TextBox 8"/>
            <p:cNvSpPr txBox="1"/>
            <p:nvPr/>
          </p:nvSpPr>
          <p:spPr>
            <a:xfrm>
              <a:off x="0" y="-19050"/>
              <a:ext cx="2770804" cy="6330379"/>
            </a:xfrm>
            <a:prstGeom prst="rect">
              <a:avLst/>
            </a:prstGeom>
          </p:spPr>
          <p:txBody>
            <a:bodyPr lIns="28494" tIns="28494" rIns="28494" bIns="28494" rtlCol="0" anchor="ctr"/>
            <a:lstStyle/>
            <a:p>
              <a:pPr algn="ctr">
                <a:lnSpc>
                  <a:spcPts val="1490"/>
                </a:lnSpc>
              </a:pPr>
              <a:endParaRPr sz="2291"/>
            </a:p>
          </p:txBody>
        </p:sp>
      </p:grpSp>
      <p:grpSp>
        <p:nvGrpSpPr>
          <p:cNvPr id="10" name="Group 10"/>
          <p:cNvGrpSpPr/>
          <p:nvPr/>
        </p:nvGrpSpPr>
        <p:grpSpPr>
          <a:xfrm>
            <a:off x="359450" y="4573149"/>
            <a:ext cx="5900973" cy="28052107"/>
            <a:chOff x="0" y="0"/>
            <a:chExt cx="2770804" cy="8920297"/>
          </a:xfrm>
        </p:grpSpPr>
        <p:sp>
          <p:nvSpPr>
            <p:cNvPr id="11" name="Freeform 11"/>
            <p:cNvSpPr/>
            <p:nvPr/>
          </p:nvSpPr>
          <p:spPr>
            <a:xfrm>
              <a:off x="0" y="0"/>
              <a:ext cx="2770804" cy="8920297"/>
            </a:xfrm>
            <a:custGeom>
              <a:avLst/>
              <a:gdLst/>
              <a:ahLst/>
              <a:cxnLst/>
              <a:rect l="l" t="t" r="r" b="b"/>
              <a:pathLst>
                <a:path w="2770804" h="8920297">
                  <a:moveTo>
                    <a:pt x="28371" y="0"/>
                  </a:moveTo>
                  <a:lnTo>
                    <a:pt x="2742433" y="0"/>
                  </a:lnTo>
                  <a:cubicBezTo>
                    <a:pt x="2749957" y="0"/>
                    <a:pt x="2757174" y="2989"/>
                    <a:pt x="2762494" y="8310"/>
                  </a:cubicBezTo>
                  <a:cubicBezTo>
                    <a:pt x="2767815" y="13630"/>
                    <a:pt x="2770804" y="20847"/>
                    <a:pt x="2770804" y="28371"/>
                  </a:cubicBezTo>
                  <a:lnTo>
                    <a:pt x="2770804" y="8891926"/>
                  </a:lnTo>
                  <a:cubicBezTo>
                    <a:pt x="2770804" y="8907595"/>
                    <a:pt x="2758102" y="8920297"/>
                    <a:pt x="2742433" y="8920297"/>
                  </a:cubicBezTo>
                  <a:lnTo>
                    <a:pt x="28371" y="8920297"/>
                  </a:lnTo>
                  <a:cubicBezTo>
                    <a:pt x="12702" y="8920297"/>
                    <a:pt x="0" y="8907595"/>
                    <a:pt x="0" y="8891926"/>
                  </a:cubicBezTo>
                  <a:lnTo>
                    <a:pt x="0" y="28371"/>
                  </a:lnTo>
                  <a:cubicBezTo>
                    <a:pt x="0" y="12702"/>
                    <a:pt x="12702" y="0"/>
                    <a:pt x="28371" y="0"/>
                  </a:cubicBezTo>
                  <a:close/>
                </a:path>
              </a:pathLst>
            </a:custGeom>
            <a:solidFill>
              <a:srgbClr val="E6EEF0"/>
            </a:solidFill>
            <a:ln cap="sq">
              <a:noFill/>
              <a:prstDash val="solid"/>
              <a:miter/>
            </a:ln>
          </p:spPr>
          <p:txBody>
            <a:bodyPr/>
            <a:lstStyle/>
            <a:p>
              <a:endParaRPr lang="pt-BR" sz="2291"/>
            </a:p>
          </p:txBody>
        </p:sp>
        <p:sp>
          <p:nvSpPr>
            <p:cNvPr id="12" name="TextBox 12"/>
            <p:cNvSpPr txBox="1"/>
            <p:nvPr/>
          </p:nvSpPr>
          <p:spPr>
            <a:xfrm>
              <a:off x="0" y="-19050"/>
              <a:ext cx="2770804" cy="8939347"/>
            </a:xfrm>
            <a:prstGeom prst="rect">
              <a:avLst/>
            </a:prstGeom>
          </p:spPr>
          <p:txBody>
            <a:bodyPr lIns="28494" tIns="28494" rIns="28494" bIns="28494" rtlCol="0" anchor="ctr"/>
            <a:lstStyle/>
            <a:p>
              <a:pPr algn="ctr">
                <a:lnSpc>
                  <a:spcPts val="1490"/>
                </a:lnSpc>
              </a:pPr>
              <a:endParaRPr sz="2291"/>
            </a:p>
          </p:txBody>
        </p:sp>
      </p:grpSp>
      <p:sp>
        <p:nvSpPr>
          <p:cNvPr id="41" name="Freeform 41"/>
          <p:cNvSpPr/>
          <p:nvPr/>
        </p:nvSpPr>
        <p:spPr>
          <a:xfrm>
            <a:off x="16445983" y="26690159"/>
            <a:ext cx="1946782" cy="1946782"/>
          </a:xfrm>
          <a:custGeom>
            <a:avLst/>
            <a:gdLst/>
            <a:ahLst/>
            <a:cxnLst/>
            <a:rect l="l" t="t" r="r" b="b"/>
            <a:pathLst>
              <a:path w="1530418" h="1530418">
                <a:moveTo>
                  <a:pt x="0" y="0"/>
                </a:moveTo>
                <a:lnTo>
                  <a:pt x="1530418" y="0"/>
                </a:lnTo>
                <a:lnTo>
                  <a:pt x="1530418" y="1530418"/>
                </a:lnTo>
                <a:lnTo>
                  <a:pt x="0" y="15304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sz="2291"/>
          </a:p>
        </p:txBody>
      </p:sp>
      <p:sp>
        <p:nvSpPr>
          <p:cNvPr id="42" name="Freeform 42"/>
          <p:cNvSpPr/>
          <p:nvPr/>
        </p:nvSpPr>
        <p:spPr>
          <a:xfrm>
            <a:off x="13412066" y="23995363"/>
            <a:ext cx="1715654" cy="2210182"/>
          </a:xfrm>
          <a:custGeom>
            <a:avLst/>
            <a:gdLst/>
            <a:ahLst/>
            <a:cxnLst/>
            <a:rect l="l" t="t" r="r" b="b"/>
            <a:pathLst>
              <a:path w="1348722" h="1737484">
                <a:moveTo>
                  <a:pt x="0" y="0"/>
                </a:moveTo>
                <a:lnTo>
                  <a:pt x="1348722" y="0"/>
                </a:lnTo>
                <a:lnTo>
                  <a:pt x="1348722" y="1737484"/>
                </a:lnTo>
                <a:lnTo>
                  <a:pt x="0" y="17374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sz="2291"/>
          </a:p>
        </p:txBody>
      </p:sp>
      <p:sp>
        <p:nvSpPr>
          <p:cNvPr id="43" name="Freeform 43"/>
          <p:cNvSpPr/>
          <p:nvPr/>
        </p:nvSpPr>
        <p:spPr>
          <a:xfrm>
            <a:off x="13495699" y="26989363"/>
            <a:ext cx="1548376" cy="1683018"/>
          </a:xfrm>
          <a:custGeom>
            <a:avLst/>
            <a:gdLst/>
            <a:ahLst/>
            <a:cxnLst/>
            <a:rect l="l" t="t" r="r" b="b"/>
            <a:pathLst>
              <a:path w="1217221" h="1323066">
                <a:moveTo>
                  <a:pt x="0" y="0"/>
                </a:moveTo>
                <a:lnTo>
                  <a:pt x="1217221" y="0"/>
                </a:lnTo>
                <a:lnTo>
                  <a:pt x="1217221" y="1323067"/>
                </a:lnTo>
                <a:lnTo>
                  <a:pt x="0" y="13230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BR" sz="2291"/>
          </a:p>
        </p:txBody>
      </p:sp>
      <p:sp>
        <p:nvSpPr>
          <p:cNvPr id="44" name="Freeform 44"/>
          <p:cNvSpPr/>
          <p:nvPr/>
        </p:nvSpPr>
        <p:spPr>
          <a:xfrm>
            <a:off x="16236034" y="31371777"/>
            <a:ext cx="2126742" cy="1799755"/>
          </a:xfrm>
          <a:custGeom>
            <a:avLst/>
            <a:gdLst/>
            <a:ahLst/>
            <a:cxnLst/>
            <a:rect l="l" t="t" r="r" b="b"/>
            <a:pathLst>
              <a:path w="1671890" h="1414837">
                <a:moveTo>
                  <a:pt x="0" y="0"/>
                </a:moveTo>
                <a:lnTo>
                  <a:pt x="1671890" y="0"/>
                </a:lnTo>
                <a:lnTo>
                  <a:pt x="1671890" y="1414836"/>
                </a:lnTo>
                <a:lnTo>
                  <a:pt x="0" y="141483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pt-BR" sz="2291"/>
          </a:p>
        </p:txBody>
      </p:sp>
      <p:sp>
        <p:nvSpPr>
          <p:cNvPr id="45" name="TextBox 45"/>
          <p:cNvSpPr txBox="1"/>
          <p:nvPr/>
        </p:nvSpPr>
        <p:spPr>
          <a:xfrm>
            <a:off x="973980" y="1029536"/>
            <a:ext cx="18514629" cy="1430200"/>
          </a:xfrm>
          <a:prstGeom prst="rect">
            <a:avLst/>
          </a:prstGeom>
        </p:spPr>
        <p:txBody>
          <a:bodyPr wrap="square" lIns="0" tIns="0" rIns="0" bIns="0" rtlCol="0" anchor="t">
            <a:spAutoFit/>
          </a:bodyPr>
          <a:lstStyle/>
          <a:p>
            <a:pPr>
              <a:lnSpc>
                <a:spcPts val="10923"/>
              </a:lnSpc>
            </a:pPr>
            <a:r>
              <a:rPr lang="en-US" sz="9933" b="1" dirty="0">
                <a:solidFill>
                  <a:srgbClr val="000000"/>
                </a:solidFill>
                <a:latin typeface="HK Grotesk Bold"/>
                <a:ea typeface="HK Grotesk Bold"/>
                <a:cs typeface="HK Grotesk Bold"/>
                <a:sym typeface="HK Grotesk Bold"/>
              </a:rPr>
              <a:t>ACADEMIC RESEARCH TITLE</a:t>
            </a:r>
          </a:p>
        </p:txBody>
      </p:sp>
      <p:sp>
        <p:nvSpPr>
          <p:cNvPr id="46" name="TextBox 46"/>
          <p:cNvSpPr txBox="1"/>
          <p:nvPr/>
        </p:nvSpPr>
        <p:spPr>
          <a:xfrm>
            <a:off x="485218" y="33046973"/>
            <a:ext cx="18388861" cy="430887"/>
          </a:xfrm>
          <a:prstGeom prst="rect">
            <a:avLst/>
          </a:prstGeom>
        </p:spPr>
        <p:txBody>
          <a:bodyPr lIns="0" tIns="0" rIns="0" bIns="0" rtlCol="0" anchor="t">
            <a:spAutoFit/>
          </a:bodyPr>
          <a:lstStyle/>
          <a:p>
            <a:pPr>
              <a:lnSpc>
                <a:spcPts val="3209"/>
              </a:lnSpc>
            </a:pPr>
            <a:r>
              <a:rPr lang="en-US" sz="3200" dirty="0">
                <a:solidFill>
                  <a:srgbClr val="000000"/>
                </a:solidFill>
                <a:latin typeface="Harmattan"/>
                <a:ea typeface="Harmattan"/>
                <a:cs typeface="Harmattan"/>
                <a:sym typeface="Harmattan"/>
              </a:rPr>
              <a:t>References: Site your key sources here.</a:t>
            </a:r>
          </a:p>
        </p:txBody>
      </p:sp>
      <p:sp>
        <p:nvSpPr>
          <p:cNvPr id="47" name="TextBox 47"/>
          <p:cNvSpPr txBox="1"/>
          <p:nvPr/>
        </p:nvSpPr>
        <p:spPr>
          <a:xfrm>
            <a:off x="2541766" y="2653952"/>
            <a:ext cx="10603958" cy="419987"/>
          </a:xfrm>
          <a:prstGeom prst="rect">
            <a:avLst/>
          </a:prstGeom>
        </p:spPr>
        <p:txBody>
          <a:bodyPr lIns="0" tIns="0" rIns="0" bIns="0" rtlCol="0" anchor="t">
            <a:spAutoFit/>
          </a:bodyPr>
          <a:lstStyle/>
          <a:p>
            <a:pPr>
              <a:lnSpc>
                <a:spcPts val="3209"/>
              </a:lnSpc>
            </a:pPr>
            <a:r>
              <a:rPr lang="en-US" sz="2918" dirty="0">
                <a:solidFill>
                  <a:srgbClr val="000000"/>
                </a:solidFill>
                <a:latin typeface="Harmattan"/>
                <a:ea typeface="Harmattan"/>
                <a:cs typeface="Harmattan"/>
                <a:sym typeface="Harmattan"/>
              </a:rPr>
              <a:t>List the full names and titles of the research authors from the studies.</a:t>
            </a:r>
          </a:p>
        </p:txBody>
      </p:sp>
      <p:sp>
        <p:nvSpPr>
          <p:cNvPr id="48" name="TextBox 48"/>
          <p:cNvSpPr txBox="1"/>
          <p:nvPr/>
        </p:nvSpPr>
        <p:spPr>
          <a:xfrm>
            <a:off x="1086693" y="2569141"/>
            <a:ext cx="1455078" cy="525785"/>
          </a:xfrm>
          <a:prstGeom prst="rect">
            <a:avLst/>
          </a:prstGeom>
        </p:spPr>
        <p:txBody>
          <a:bodyPr lIns="0" tIns="0" rIns="0" bIns="0" rtlCol="0" anchor="t">
            <a:spAutoFit/>
          </a:bodyPr>
          <a:lstStyle/>
          <a:p>
            <a:pPr>
              <a:lnSpc>
                <a:spcPts val="4085"/>
              </a:lnSpc>
            </a:pPr>
            <a:r>
              <a:rPr lang="en-US" sz="2918">
                <a:solidFill>
                  <a:srgbClr val="000000"/>
                </a:solidFill>
                <a:latin typeface="Harmattan"/>
                <a:ea typeface="Harmattan"/>
                <a:cs typeface="Harmattan"/>
                <a:sym typeface="Harmattan"/>
              </a:rPr>
              <a:t>AUTHORS:</a:t>
            </a:r>
          </a:p>
        </p:txBody>
      </p:sp>
      <p:sp>
        <p:nvSpPr>
          <p:cNvPr id="49" name="TextBox 49"/>
          <p:cNvSpPr txBox="1"/>
          <p:nvPr/>
        </p:nvSpPr>
        <p:spPr>
          <a:xfrm>
            <a:off x="3191379" y="3180869"/>
            <a:ext cx="9954350" cy="419987"/>
          </a:xfrm>
          <a:prstGeom prst="rect">
            <a:avLst/>
          </a:prstGeom>
        </p:spPr>
        <p:txBody>
          <a:bodyPr lIns="0" tIns="0" rIns="0" bIns="0" rtlCol="0" anchor="t">
            <a:spAutoFit/>
          </a:bodyPr>
          <a:lstStyle/>
          <a:p>
            <a:pPr>
              <a:lnSpc>
                <a:spcPts val="3209"/>
              </a:lnSpc>
            </a:pPr>
            <a:r>
              <a:rPr lang="en-US" sz="2918">
                <a:solidFill>
                  <a:srgbClr val="000000"/>
                </a:solidFill>
                <a:latin typeface="Harmattan"/>
                <a:ea typeface="Harmattan"/>
                <a:cs typeface="Harmattan"/>
                <a:sym typeface="Harmattan"/>
              </a:rPr>
              <a:t>List the organizations and institutions where the research was conducted.</a:t>
            </a:r>
          </a:p>
        </p:txBody>
      </p:sp>
      <p:sp>
        <p:nvSpPr>
          <p:cNvPr id="50" name="TextBox 50"/>
          <p:cNvSpPr txBox="1"/>
          <p:nvPr/>
        </p:nvSpPr>
        <p:spPr>
          <a:xfrm>
            <a:off x="1086692" y="3095949"/>
            <a:ext cx="2104685" cy="525785"/>
          </a:xfrm>
          <a:prstGeom prst="rect">
            <a:avLst/>
          </a:prstGeom>
        </p:spPr>
        <p:txBody>
          <a:bodyPr lIns="0" tIns="0" rIns="0" bIns="0" rtlCol="0" anchor="t">
            <a:spAutoFit/>
          </a:bodyPr>
          <a:lstStyle/>
          <a:p>
            <a:pPr>
              <a:lnSpc>
                <a:spcPts val="4085"/>
              </a:lnSpc>
            </a:pPr>
            <a:r>
              <a:rPr lang="en-US" sz="2918">
                <a:solidFill>
                  <a:srgbClr val="000000"/>
                </a:solidFill>
                <a:latin typeface="Harmattan"/>
                <a:ea typeface="Harmattan"/>
                <a:cs typeface="Harmattan"/>
                <a:sym typeface="Harmattan"/>
              </a:rPr>
              <a:t>AFFILIATIONS:</a:t>
            </a:r>
          </a:p>
        </p:txBody>
      </p:sp>
      <p:sp>
        <p:nvSpPr>
          <p:cNvPr id="51" name="TextBox 51"/>
          <p:cNvSpPr txBox="1"/>
          <p:nvPr/>
        </p:nvSpPr>
        <p:spPr>
          <a:xfrm>
            <a:off x="1043769" y="6420369"/>
            <a:ext cx="4945206" cy="655821"/>
          </a:xfrm>
          <a:prstGeom prst="rect">
            <a:avLst/>
          </a:prstGeom>
        </p:spPr>
        <p:txBody>
          <a:bodyPr wrap="square" lIns="0" tIns="0" rIns="0" bIns="0" rtlCol="0" anchor="t">
            <a:spAutoFit/>
          </a:bodyPr>
          <a:lstStyle/>
          <a:p>
            <a:pPr>
              <a:lnSpc>
                <a:spcPts val="4908"/>
              </a:lnSpc>
            </a:pPr>
            <a:r>
              <a:rPr lang="en-US" sz="4800" dirty="0">
                <a:solidFill>
                  <a:srgbClr val="000000"/>
                </a:solidFill>
                <a:latin typeface="HK Grotesk"/>
                <a:ea typeface="HK Grotesk"/>
                <a:cs typeface="HK Grotesk"/>
                <a:sym typeface="HK Grotesk"/>
              </a:rPr>
              <a:t>INTRODUCTION</a:t>
            </a:r>
          </a:p>
        </p:txBody>
      </p:sp>
      <p:sp>
        <p:nvSpPr>
          <p:cNvPr id="52" name="TextBox 52"/>
          <p:cNvSpPr txBox="1"/>
          <p:nvPr/>
        </p:nvSpPr>
        <p:spPr>
          <a:xfrm>
            <a:off x="1043772" y="7111245"/>
            <a:ext cx="4546358" cy="7448193"/>
          </a:xfrm>
          <a:prstGeom prst="rect">
            <a:avLst/>
          </a:prstGeom>
        </p:spPr>
        <p:txBody>
          <a:bodyPr lIns="0" tIns="0" rIns="0" bIns="0" rtlCol="0" anchor="t">
            <a:spAutoFit/>
          </a:bodyPr>
          <a:lstStyle/>
          <a:p>
            <a:r>
              <a:rPr lang="en-US" sz="4400" dirty="0">
                <a:solidFill>
                  <a:srgbClr val="000000"/>
                </a:solidFill>
                <a:latin typeface="Harmattan"/>
                <a:ea typeface="Harmattan"/>
                <a:cs typeface="Harmattan"/>
                <a:sym typeface="Harmattan"/>
              </a:rPr>
              <a:t>Use this section to give a brief overview of the research. This may include background information of the topic. How is this research important to the industry? You may include a hypothesis if it is relevant to your research.  </a:t>
            </a:r>
          </a:p>
        </p:txBody>
      </p:sp>
      <p:sp>
        <p:nvSpPr>
          <p:cNvPr id="53" name="TextBox 53"/>
          <p:cNvSpPr txBox="1"/>
          <p:nvPr/>
        </p:nvSpPr>
        <p:spPr>
          <a:xfrm>
            <a:off x="1043769" y="15869169"/>
            <a:ext cx="4048839" cy="655821"/>
          </a:xfrm>
          <a:prstGeom prst="rect">
            <a:avLst/>
          </a:prstGeom>
        </p:spPr>
        <p:txBody>
          <a:bodyPr lIns="0" tIns="0" rIns="0" bIns="0" rtlCol="0" anchor="t">
            <a:spAutoFit/>
          </a:bodyPr>
          <a:lstStyle/>
          <a:p>
            <a:pPr>
              <a:lnSpc>
                <a:spcPts val="4908"/>
              </a:lnSpc>
            </a:pPr>
            <a:r>
              <a:rPr lang="en-US" sz="4800" dirty="0">
                <a:solidFill>
                  <a:srgbClr val="000000"/>
                </a:solidFill>
                <a:latin typeface="HK Grotesk"/>
                <a:ea typeface="HK Grotesk"/>
                <a:cs typeface="HK Grotesk"/>
                <a:sym typeface="HK Grotesk"/>
              </a:rPr>
              <a:t>OBJECTIVE</a:t>
            </a:r>
          </a:p>
        </p:txBody>
      </p:sp>
      <p:sp>
        <p:nvSpPr>
          <p:cNvPr id="54" name="TextBox 54"/>
          <p:cNvSpPr txBox="1"/>
          <p:nvPr/>
        </p:nvSpPr>
        <p:spPr>
          <a:xfrm>
            <a:off x="1043772" y="16560048"/>
            <a:ext cx="4546358" cy="4739759"/>
          </a:xfrm>
          <a:prstGeom prst="rect">
            <a:avLst/>
          </a:prstGeom>
        </p:spPr>
        <p:txBody>
          <a:bodyPr lIns="0" tIns="0" rIns="0" bIns="0" rtlCol="0" anchor="t">
            <a:spAutoFit/>
          </a:bodyPr>
          <a:lstStyle/>
          <a:p>
            <a:r>
              <a:rPr lang="en-US" sz="4400" dirty="0">
                <a:solidFill>
                  <a:srgbClr val="000000"/>
                </a:solidFill>
                <a:latin typeface="Harmattan"/>
                <a:ea typeface="Harmattan"/>
                <a:cs typeface="Harmattan"/>
                <a:sym typeface="Harmattan"/>
              </a:rPr>
              <a:t>The objective is the purpose of the study and your research. There may be more than one goal you aim to achieve in this research.</a:t>
            </a:r>
          </a:p>
        </p:txBody>
      </p:sp>
      <p:sp>
        <p:nvSpPr>
          <p:cNvPr id="55" name="TextBox 55"/>
          <p:cNvSpPr txBox="1"/>
          <p:nvPr/>
        </p:nvSpPr>
        <p:spPr>
          <a:xfrm>
            <a:off x="1043769" y="22749481"/>
            <a:ext cx="4651001" cy="655821"/>
          </a:xfrm>
          <a:prstGeom prst="rect">
            <a:avLst/>
          </a:prstGeom>
        </p:spPr>
        <p:txBody>
          <a:bodyPr wrap="square" lIns="0" tIns="0" rIns="0" bIns="0" rtlCol="0" anchor="t">
            <a:spAutoFit/>
          </a:bodyPr>
          <a:lstStyle/>
          <a:p>
            <a:pPr>
              <a:lnSpc>
                <a:spcPts val="4908"/>
              </a:lnSpc>
            </a:pPr>
            <a:r>
              <a:rPr lang="en-US" sz="4800" dirty="0">
                <a:solidFill>
                  <a:srgbClr val="000000"/>
                </a:solidFill>
                <a:latin typeface="HK Grotesk"/>
                <a:ea typeface="HK Grotesk"/>
                <a:cs typeface="HK Grotesk"/>
                <a:sym typeface="HK Grotesk"/>
              </a:rPr>
              <a:t>METHODOLOGY</a:t>
            </a:r>
          </a:p>
        </p:txBody>
      </p:sp>
      <p:sp>
        <p:nvSpPr>
          <p:cNvPr id="56" name="TextBox 56"/>
          <p:cNvSpPr txBox="1"/>
          <p:nvPr/>
        </p:nvSpPr>
        <p:spPr>
          <a:xfrm>
            <a:off x="1043772" y="23454038"/>
            <a:ext cx="4546358" cy="4062651"/>
          </a:xfrm>
          <a:prstGeom prst="rect">
            <a:avLst/>
          </a:prstGeom>
        </p:spPr>
        <p:txBody>
          <a:bodyPr lIns="0" tIns="0" rIns="0" bIns="0" rtlCol="0" anchor="t">
            <a:spAutoFit/>
          </a:bodyPr>
          <a:lstStyle/>
          <a:p>
            <a:r>
              <a:rPr lang="en-US" sz="4400" dirty="0">
                <a:solidFill>
                  <a:srgbClr val="000000"/>
                </a:solidFill>
                <a:latin typeface="Harmattan"/>
                <a:ea typeface="Harmattan"/>
                <a:cs typeface="Harmattan"/>
                <a:sym typeface="Harmattan"/>
              </a:rPr>
              <a:t>The methodology explains how you conduct your research. Be sure to include any materials or equipment that is needed. </a:t>
            </a:r>
          </a:p>
        </p:txBody>
      </p:sp>
      <p:sp>
        <p:nvSpPr>
          <p:cNvPr id="57" name="TextBox 57"/>
          <p:cNvSpPr txBox="1"/>
          <p:nvPr/>
        </p:nvSpPr>
        <p:spPr>
          <a:xfrm>
            <a:off x="13549855" y="11954808"/>
            <a:ext cx="4546358" cy="4062651"/>
          </a:xfrm>
          <a:prstGeom prst="rect">
            <a:avLst/>
          </a:prstGeom>
        </p:spPr>
        <p:txBody>
          <a:bodyPr lIns="0" tIns="0" rIns="0" bIns="0" rtlCol="0" anchor="t">
            <a:spAutoFit/>
          </a:bodyPr>
          <a:lstStyle/>
          <a:p>
            <a:pPr marL="630113" lvl="1" indent="-315057">
              <a:buFont typeface="Arial"/>
              <a:buChar char="•"/>
            </a:pPr>
            <a:r>
              <a:rPr lang="en-US" sz="4400" dirty="0">
                <a:solidFill>
                  <a:srgbClr val="000000"/>
                </a:solidFill>
                <a:latin typeface="Harmattan"/>
                <a:ea typeface="Harmattan"/>
                <a:cs typeface="Harmattan"/>
                <a:sym typeface="Harmattan"/>
              </a:rPr>
              <a:t>First supporting statement</a:t>
            </a:r>
          </a:p>
          <a:p>
            <a:pPr marL="630113" lvl="1" indent="-315057">
              <a:buFont typeface="Arial"/>
              <a:buChar char="•"/>
            </a:pPr>
            <a:r>
              <a:rPr lang="en-US" sz="4400" dirty="0">
                <a:solidFill>
                  <a:srgbClr val="000000"/>
                </a:solidFill>
                <a:latin typeface="Harmattan"/>
                <a:ea typeface="Harmattan"/>
                <a:cs typeface="Harmattan"/>
                <a:sym typeface="Harmattan"/>
              </a:rPr>
              <a:t>Second supporting statement</a:t>
            </a:r>
          </a:p>
          <a:p>
            <a:pPr marL="630113" lvl="1" indent="-315057">
              <a:buFont typeface="Arial"/>
              <a:buChar char="•"/>
            </a:pPr>
            <a:r>
              <a:rPr lang="en-US" sz="4400" dirty="0">
                <a:solidFill>
                  <a:srgbClr val="000000"/>
                </a:solidFill>
                <a:latin typeface="Harmattan"/>
                <a:ea typeface="Harmattan"/>
                <a:cs typeface="Harmattan"/>
                <a:sym typeface="Harmattan"/>
              </a:rPr>
              <a:t>Third supporting statement</a:t>
            </a:r>
          </a:p>
        </p:txBody>
      </p:sp>
      <p:sp>
        <p:nvSpPr>
          <p:cNvPr id="58" name="TextBox 58"/>
          <p:cNvSpPr txBox="1"/>
          <p:nvPr/>
        </p:nvSpPr>
        <p:spPr>
          <a:xfrm>
            <a:off x="1043767" y="5212556"/>
            <a:ext cx="1301538" cy="1112612"/>
          </a:xfrm>
          <a:prstGeom prst="rect">
            <a:avLst/>
          </a:prstGeom>
        </p:spPr>
        <p:txBody>
          <a:bodyPr lIns="0" tIns="0" rIns="0" bIns="0" rtlCol="0" anchor="t">
            <a:spAutoFit/>
          </a:bodyPr>
          <a:lstStyle/>
          <a:p>
            <a:pPr>
              <a:lnSpc>
                <a:spcPts val="8997"/>
              </a:lnSpc>
            </a:pPr>
            <a:r>
              <a:rPr lang="en-US" sz="6426" dirty="0">
                <a:solidFill>
                  <a:srgbClr val="448696"/>
                </a:solidFill>
                <a:latin typeface="HK Grotesk"/>
                <a:ea typeface="HK Grotesk"/>
                <a:cs typeface="HK Grotesk"/>
                <a:sym typeface="HK Grotesk"/>
              </a:rPr>
              <a:t>01</a:t>
            </a:r>
          </a:p>
        </p:txBody>
      </p:sp>
      <p:sp>
        <p:nvSpPr>
          <p:cNvPr id="59" name="TextBox 59"/>
          <p:cNvSpPr txBox="1"/>
          <p:nvPr/>
        </p:nvSpPr>
        <p:spPr>
          <a:xfrm>
            <a:off x="1043767" y="14661356"/>
            <a:ext cx="1301538" cy="1112612"/>
          </a:xfrm>
          <a:prstGeom prst="rect">
            <a:avLst/>
          </a:prstGeom>
        </p:spPr>
        <p:txBody>
          <a:bodyPr lIns="0" tIns="0" rIns="0" bIns="0" rtlCol="0" anchor="t">
            <a:spAutoFit/>
          </a:bodyPr>
          <a:lstStyle/>
          <a:p>
            <a:pPr>
              <a:lnSpc>
                <a:spcPts val="8997"/>
              </a:lnSpc>
            </a:pPr>
            <a:r>
              <a:rPr lang="en-US" sz="6426" dirty="0">
                <a:solidFill>
                  <a:srgbClr val="448696"/>
                </a:solidFill>
                <a:latin typeface="HK Grotesk"/>
                <a:ea typeface="HK Grotesk"/>
                <a:cs typeface="HK Grotesk"/>
                <a:sym typeface="HK Grotesk"/>
              </a:rPr>
              <a:t>02</a:t>
            </a:r>
          </a:p>
        </p:txBody>
      </p:sp>
      <p:sp>
        <p:nvSpPr>
          <p:cNvPr id="60" name="TextBox 60"/>
          <p:cNvSpPr txBox="1"/>
          <p:nvPr/>
        </p:nvSpPr>
        <p:spPr>
          <a:xfrm>
            <a:off x="1043767" y="21541666"/>
            <a:ext cx="1301538" cy="1112612"/>
          </a:xfrm>
          <a:prstGeom prst="rect">
            <a:avLst/>
          </a:prstGeom>
        </p:spPr>
        <p:txBody>
          <a:bodyPr lIns="0" tIns="0" rIns="0" bIns="0" rtlCol="0" anchor="t">
            <a:spAutoFit/>
          </a:bodyPr>
          <a:lstStyle/>
          <a:p>
            <a:pPr>
              <a:lnSpc>
                <a:spcPts val="8997"/>
              </a:lnSpc>
            </a:pPr>
            <a:r>
              <a:rPr lang="en-US" sz="6426">
                <a:solidFill>
                  <a:srgbClr val="448696"/>
                </a:solidFill>
                <a:latin typeface="HK Grotesk"/>
                <a:ea typeface="HK Grotesk"/>
                <a:cs typeface="HK Grotesk"/>
                <a:sym typeface="HK Grotesk"/>
              </a:rPr>
              <a:t>03</a:t>
            </a:r>
          </a:p>
        </p:txBody>
      </p:sp>
      <p:sp>
        <p:nvSpPr>
          <p:cNvPr id="61" name="TextBox 61"/>
          <p:cNvSpPr txBox="1"/>
          <p:nvPr/>
        </p:nvSpPr>
        <p:spPr>
          <a:xfrm>
            <a:off x="7343587" y="6420369"/>
            <a:ext cx="4048839" cy="655821"/>
          </a:xfrm>
          <a:prstGeom prst="rect">
            <a:avLst/>
          </a:prstGeom>
        </p:spPr>
        <p:txBody>
          <a:bodyPr lIns="0" tIns="0" rIns="0" bIns="0" rtlCol="0" anchor="t">
            <a:spAutoFit/>
          </a:bodyPr>
          <a:lstStyle/>
          <a:p>
            <a:pPr>
              <a:lnSpc>
                <a:spcPts val="4908"/>
              </a:lnSpc>
            </a:pPr>
            <a:r>
              <a:rPr lang="en-US" sz="4800">
                <a:solidFill>
                  <a:srgbClr val="000000"/>
                </a:solidFill>
                <a:latin typeface="HK Grotesk"/>
                <a:ea typeface="HK Grotesk"/>
                <a:cs typeface="HK Grotesk"/>
                <a:sym typeface="HK Grotesk"/>
              </a:rPr>
              <a:t>RESULTS</a:t>
            </a:r>
          </a:p>
        </p:txBody>
      </p:sp>
      <p:sp>
        <p:nvSpPr>
          <p:cNvPr id="62" name="TextBox 62"/>
          <p:cNvSpPr txBox="1"/>
          <p:nvPr/>
        </p:nvSpPr>
        <p:spPr>
          <a:xfrm>
            <a:off x="7343590" y="7111246"/>
            <a:ext cx="4546358" cy="5416868"/>
          </a:xfrm>
          <a:prstGeom prst="rect">
            <a:avLst/>
          </a:prstGeom>
        </p:spPr>
        <p:txBody>
          <a:bodyPr lIns="0" tIns="0" rIns="0" bIns="0" rtlCol="0" anchor="t">
            <a:spAutoFit/>
          </a:bodyPr>
          <a:lstStyle/>
          <a:p>
            <a:r>
              <a:rPr lang="en-US" sz="4400">
                <a:solidFill>
                  <a:srgbClr val="000000"/>
                </a:solidFill>
                <a:latin typeface="Harmattan"/>
                <a:ea typeface="Harmattan"/>
                <a:cs typeface="Harmattan"/>
                <a:sym typeface="Harmattan"/>
              </a:rPr>
              <a:t>What are the outcomes of your research? Are you able to support your hypothesis or reject your hypothesis? This section will explain your findings. </a:t>
            </a:r>
          </a:p>
        </p:txBody>
      </p:sp>
      <p:sp>
        <p:nvSpPr>
          <p:cNvPr id="63" name="TextBox 63"/>
          <p:cNvSpPr txBox="1"/>
          <p:nvPr/>
        </p:nvSpPr>
        <p:spPr>
          <a:xfrm>
            <a:off x="7343585" y="5212556"/>
            <a:ext cx="1301538" cy="1112612"/>
          </a:xfrm>
          <a:prstGeom prst="rect">
            <a:avLst/>
          </a:prstGeom>
        </p:spPr>
        <p:txBody>
          <a:bodyPr lIns="0" tIns="0" rIns="0" bIns="0" rtlCol="0" anchor="t">
            <a:spAutoFit/>
          </a:bodyPr>
          <a:lstStyle/>
          <a:p>
            <a:pPr>
              <a:lnSpc>
                <a:spcPts val="8997"/>
              </a:lnSpc>
            </a:pPr>
            <a:r>
              <a:rPr lang="en-US" sz="6426">
                <a:solidFill>
                  <a:srgbClr val="E25C20"/>
                </a:solidFill>
                <a:latin typeface="HK Grotesk"/>
                <a:ea typeface="HK Grotesk"/>
                <a:cs typeface="HK Grotesk"/>
                <a:sym typeface="HK Grotesk"/>
              </a:rPr>
              <a:t>04</a:t>
            </a:r>
          </a:p>
        </p:txBody>
      </p:sp>
      <p:sp>
        <p:nvSpPr>
          <p:cNvPr id="64" name="TextBox 64"/>
          <p:cNvSpPr txBox="1"/>
          <p:nvPr/>
        </p:nvSpPr>
        <p:spPr>
          <a:xfrm>
            <a:off x="13761202" y="6358532"/>
            <a:ext cx="4048839" cy="655821"/>
          </a:xfrm>
          <a:prstGeom prst="rect">
            <a:avLst/>
          </a:prstGeom>
        </p:spPr>
        <p:txBody>
          <a:bodyPr lIns="0" tIns="0" rIns="0" bIns="0" rtlCol="0" anchor="t">
            <a:spAutoFit/>
          </a:bodyPr>
          <a:lstStyle/>
          <a:p>
            <a:pPr>
              <a:lnSpc>
                <a:spcPts val="4908"/>
              </a:lnSpc>
            </a:pPr>
            <a:r>
              <a:rPr lang="en-US" sz="4800" dirty="0">
                <a:solidFill>
                  <a:srgbClr val="000000"/>
                </a:solidFill>
                <a:latin typeface="HK Grotesk"/>
                <a:ea typeface="HK Grotesk"/>
                <a:cs typeface="HK Grotesk"/>
                <a:sym typeface="HK Grotesk"/>
              </a:rPr>
              <a:t>DISCUSSION</a:t>
            </a:r>
          </a:p>
        </p:txBody>
      </p:sp>
      <p:sp>
        <p:nvSpPr>
          <p:cNvPr id="65" name="TextBox 65"/>
          <p:cNvSpPr txBox="1"/>
          <p:nvPr/>
        </p:nvSpPr>
        <p:spPr>
          <a:xfrm>
            <a:off x="13761205" y="7049411"/>
            <a:ext cx="4546358" cy="4739759"/>
          </a:xfrm>
          <a:prstGeom prst="rect">
            <a:avLst/>
          </a:prstGeom>
        </p:spPr>
        <p:txBody>
          <a:bodyPr lIns="0" tIns="0" rIns="0" bIns="0" rtlCol="0" anchor="t">
            <a:spAutoFit/>
          </a:bodyPr>
          <a:lstStyle/>
          <a:p>
            <a:r>
              <a:rPr lang="en-US" sz="4400">
                <a:solidFill>
                  <a:srgbClr val="000000"/>
                </a:solidFill>
                <a:latin typeface="Harmattan"/>
                <a:ea typeface="Harmattan"/>
                <a:cs typeface="Harmattan"/>
                <a:sym typeface="Harmattan"/>
              </a:rPr>
              <a:t>Use this section to give a visual representation of your research. Use bullet points, graphs, tables, charts, or graphics that support your study.</a:t>
            </a:r>
          </a:p>
        </p:txBody>
      </p:sp>
      <p:sp>
        <p:nvSpPr>
          <p:cNvPr id="66" name="TextBox 66"/>
          <p:cNvSpPr txBox="1"/>
          <p:nvPr/>
        </p:nvSpPr>
        <p:spPr>
          <a:xfrm>
            <a:off x="13761200" y="5150719"/>
            <a:ext cx="1301538" cy="1112612"/>
          </a:xfrm>
          <a:prstGeom prst="rect">
            <a:avLst/>
          </a:prstGeom>
        </p:spPr>
        <p:txBody>
          <a:bodyPr lIns="0" tIns="0" rIns="0" bIns="0" rtlCol="0" anchor="t">
            <a:spAutoFit/>
          </a:bodyPr>
          <a:lstStyle/>
          <a:p>
            <a:pPr>
              <a:lnSpc>
                <a:spcPts val="8997"/>
              </a:lnSpc>
            </a:pPr>
            <a:r>
              <a:rPr lang="en-US" sz="6426" dirty="0">
                <a:solidFill>
                  <a:srgbClr val="448696"/>
                </a:solidFill>
                <a:latin typeface="HK Grotesk"/>
                <a:sym typeface="HK Grotesk"/>
              </a:rPr>
              <a:t>05</a:t>
            </a:r>
          </a:p>
        </p:txBody>
      </p:sp>
      <p:sp>
        <p:nvSpPr>
          <p:cNvPr id="67" name="TextBox 67"/>
          <p:cNvSpPr txBox="1"/>
          <p:nvPr/>
        </p:nvSpPr>
        <p:spPr>
          <a:xfrm>
            <a:off x="13798615" y="23184369"/>
            <a:ext cx="4048839" cy="655821"/>
          </a:xfrm>
          <a:prstGeom prst="rect">
            <a:avLst/>
          </a:prstGeom>
        </p:spPr>
        <p:txBody>
          <a:bodyPr lIns="0" tIns="0" rIns="0" bIns="0" rtlCol="0" anchor="t">
            <a:spAutoFit/>
          </a:bodyPr>
          <a:lstStyle/>
          <a:p>
            <a:pPr>
              <a:lnSpc>
                <a:spcPts val="4908"/>
              </a:lnSpc>
            </a:pPr>
            <a:r>
              <a:rPr lang="en-US" sz="4800">
                <a:solidFill>
                  <a:srgbClr val="000000"/>
                </a:solidFill>
                <a:latin typeface="HK Grotesk"/>
                <a:ea typeface="HK Grotesk"/>
                <a:cs typeface="HK Grotesk"/>
                <a:sym typeface="HK Grotesk"/>
              </a:rPr>
              <a:t>CONCLUSION</a:t>
            </a:r>
          </a:p>
        </p:txBody>
      </p:sp>
      <p:sp>
        <p:nvSpPr>
          <p:cNvPr id="68" name="TextBox 68"/>
          <p:cNvSpPr txBox="1"/>
          <p:nvPr/>
        </p:nvSpPr>
        <p:spPr>
          <a:xfrm>
            <a:off x="13798618" y="23875248"/>
            <a:ext cx="4546358" cy="8125301"/>
          </a:xfrm>
          <a:prstGeom prst="rect">
            <a:avLst/>
          </a:prstGeom>
        </p:spPr>
        <p:txBody>
          <a:bodyPr lIns="0" tIns="0" rIns="0" bIns="0" rtlCol="0" anchor="t">
            <a:spAutoFit/>
          </a:bodyPr>
          <a:lstStyle/>
          <a:p>
            <a:r>
              <a:rPr lang="en-US" sz="4400" dirty="0">
                <a:solidFill>
                  <a:srgbClr val="000000"/>
                </a:solidFill>
                <a:latin typeface="Harmattan"/>
                <a:ea typeface="Harmattan"/>
                <a:cs typeface="Harmattan"/>
                <a:sym typeface="Harmattan"/>
              </a:rPr>
              <a:t>The conclusion should summarize 2-3 key findings from your research. Highlight the most significant results and explain their importance to the research field. You may also include potential future directions the research can explore. </a:t>
            </a:r>
          </a:p>
        </p:txBody>
      </p:sp>
      <p:sp>
        <p:nvSpPr>
          <p:cNvPr id="69" name="TextBox 69"/>
          <p:cNvSpPr txBox="1"/>
          <p:nvPr/>
        </p:nvSpPr>
        <p:spPr>
          <a:xfrm>
            <a:off x="13798613" y="21976556"/>
            <a:ext cx="1301538" cy="1112612"/>
          </a:xfrm>
          <a:prstGeom prst="rect">
            <a:avLst/>
          </a:prstGeom>
        </p:spPr>
        <p:txBody>
          <a:bodyPr lIns="0" tIns="0" rIns="0" bIns="0" rtlCol="0" anchor="t">
            <a:spAutoFit/>
          </a:bodyPr>
          <a:lstStyle/>
          <a:p>
            <a:pPr>
              <a:lnSpc>
                <a:spcPts val="8997"/>
              </a:lnSpc>
            </a:pPr>
            <a:r>
              <a:rPr lang="en-US" sz="6426">
                <a:solidFill>
                  <a:srgbClr val="448696"/>
                </a:solidFill>
                <a:latin typeface="HK Grotesk"/>
                <a:ea typeface="HK Grotesk"/>
                <a:cs typeface="HK Grotesk"/>
                <a:sym typeface="HK Grotesk"/>
              </a:rPr>
              <a:t>06</a:t>
            </a:r>
          </a:p>
        </p:txBody>
      </p:sp>
      <p:pic>
        <p:nvPicPr>
          <p:cNvPr id="70" name="Picture 83">
            <a:extLst>
              <a:ext uri="{FF2B5EF4-FFF2-40B4-BE49-F238E27FC236}">
                <a16:creationId xmlns:a16="http://schemas.microsoft.com/office/drawing/2014/main" id="{D52C9313-1713-85A5-E2C3-9FFCD5D0EFA1}"/>
              </a:ext>
            </a:extLst>
          </p:cNvPr>
          <p:cNvPicPr>
            <a:picLocks noChangeAspect="1"/>
          </p:cNvPicPr>
          <p:nvPr/>
        </p:nvPicPr>
        <p:blipFill>
          <a:blip r:embed="rId11"/>
          <a:stretch>
            <a:fillRect/>
          </a:stretch>
        </p:blipFill>
        <p:spPr>
          <a:xfrm>
            <a:off x="7324217" y="14415524"/>
            <a:ext cx="4430498" cy="4057940"/>
          </a:xfrm>
          <a:prstGeom prst="rect">
            <a:avLst/>
          </a:prstGeom>
        </p:spPr>
      </p:pic>
      <p:sp>
        <p:nvSpPr>
          <p:cNvPr id="71" name="Freeform 49">
            <a:extLst>
              <a:ext uri="{FF2B5EF4-FFF2-40B4-BE49-F238E27FC236}">
                <a16:creationId xmlns:a16="http://schemas.microsoft.com/office/drawing/2014/main" id="{B2B77B78-451F-2187-C312-A6F812E97FAF}"/>
              </a:ext>
            </a:extLst>
          </p:cNvPr>
          <p:cNvSpPr/>
          <p:nvPr/>
        </p:nvSpPr>
        <p:spPr>
          <a:xfrm>
            <a:off x="13698413" y="18412698"/>
            <a:ext cx="4249241" cy="2861721"/>
          </a:xfrm>
          <a:custGeom>
            <a:avLst/>
            <a:gdLst/>
            <a:ahLst/>
            <a:cxnLst/>
            <a:rect l="l" t="t" r="r" b="b"/>
            <a:pathLst>
              <a:path w="3987964" h="2726770">
                <a:moveTo>
                  <a:pt x="0" y="0"/>
                </a:moveTo>
                <a:lnTo>
                  <a:pt x="3987964" y="0"/>
                </a:lnTo>
                <a:lnTo>
                  <a:pt x="3987964" y="2726770"/>
                </a:lnTo>
                <a:lnTo>
                  <a:pt x="0" y="27267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t-BR" sz="2291" dirty="0"/>
          </a:p>
        </p:txBody>
      </p:sp>
      <p:sp>
        <p:nvSpPr>
          <p:cNvPr id="72" name="TextBox 69">
            <a:extLst>
              <a:ext uri="{FF2B5EF4-FFF2-40B4-BE49-F238E27FC236}">
                <a16:creationId xmlns:a16="http://schemas.microsoft.com/office/drawing/2014/main" id="{0472B946-5898-6490-2B6F-BC705C666118}"/>
              </a:ext>
            </a:extLst>
          </p:cNvPr>
          <p:cNvSpPr txBox="1"/>
          <p:nvPr/>
        </p:nvSpPr>
        <p:spPr>
          <a:xfrm>
            <a:off x="879649" y="28608628"/>
            <a:ext cx="4945206" cy="525144"/>
          </a:xfrm>
          <a:prstGeom prst="rect">
            <a:avLst/>
          </a:prstGeom>
        </p:spPr>
        <p:txBody>
          <a:bodyPr wrap="square" lIns="0" tIns="0" rIns="0" bIns="0" rtlCol="0" anchor="t">
            <a:spAutoFit/>
          </a:bodyPr>
          <a:lstStyle/>
          <a:p>
            <a:pPr>
              <a:lnSpc>
                <a:spcPts val="3680"/>
              </a:lnSpc>
            </a:pPr>
            <a:r>
              <a:rPr lang="en-US" sz="4400" dirty="0">
                <a:solidFill>
                  <a:srgbClr val="000000"/>
                </a:solidFill>
                <a:latin typeface="Harmattan"/>
                <a:cs typeface="Harmattan"/>
                <a:sym typeface="Radley"/>
              </a:rPr>
              <a:t>Table 1 title</a:t>
            </a:r>
          </a:p>
        </p:txBody>
      </p:sp>
      <p:graphicFrame>
        <p:nvGraphicFramePr>
          <p:cNvPr id="73" name="Table 70">
            <a:extLst>
              <a:ext uri="{FF2B5EF4-FFF2-40B4-BE49-F238E27FC236}">
                <a16:creationId xmlns:a16="http://schemas.microsoft.com/office/drawing/2014/main" id="{79397A96-8E3D-6E71-6ED3-2B81E7E4970F}"/>
              </a:ext>
            </a:extLst>
          </p:cNvPr>
          <p:cNvGraphicFramePr>
            <a:graphicFrameLocks noGrp="1"/>
          </p:cNvGraphicFramePr>
          <p:nvPr>
            <p:extLst>
              <p:ext uri="{D42A27DB-BD31-4B8C-83A1-F6EECF244321}">
                <p14:modId xmlns:p14="http://schemas.microsoft.com/office/powerpoint/2010/main" val="590361688"/>
              </p:ext>
            </p:extLst>
          </p:nvPr>
        </p:nvGraphicFramePr>
        <p:xfrm>
          <a:off x="861850" y="29359650"/>
          <a:ext cx="4832922" cy="2615972"/>
        </p:xfrm>
        <a:graphic>
          <a:graphicData uri="http://schemas.openxmlformats.org/drawingml/2006/table">
            <a:tbl>
              <a:tblPr/>
              <a:tblGrid>
                <a:gridCol w="1610974">
                  <a:extLst>
                    <a:ext uri="{9D8B030D-6E8A-4147-A177-3AD203B41FA5}">
                      <a16:colId xmlns:a16="http://schemas.microsoft.com/office/drawing/2014/main" val="20000"/>
                    </a:ext>
                  </a:extLst>
                </a:gridCol>
                <a:gridCol w="1610974">
                  <a:extLst>
                    <a:ext uri="{9D8B030D-6E8A-4147-A177-3AD203B41FA5}">
                      <a16:colId xmlns:a16="http://schemas.microsoft.com/office/drawing/2014/main" val="20001"/>
                    </a:ext>
                  </a:extLst>
                </a:gridCol>
                <a:gridCol w="1610974">
                  <a:extLst>
                    <a:ext uri="{9D8B030D-6E8A-4147-A177-3AD203B41FA5}">
                      <a16:colId xmlns:a16="http://schemas.microsoft.com/office/drawing/2014/main" val="20002"/>
                    </a:ext>
                  </a:extLst>
                </a:gridCol>
              </a:tblGrid>
              <a:tr h="653993">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solidFill>
                      <a:srgbClr val="17344E"/>
                    </a:solidFill>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solidFill>
                      <a:srgbClr val="17344E"/>
                    </a:solidFill>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solidFill>
                      <a:srgbClr val="17344E"/>
                    </a:solidFill>
                  </a:tcPr>
                </a:tc>
                <a:extLst>
                  <a:ext uri="{0D108BD9-81ED-4DB2-BD59-A6C34878D82A}">
                    <a16:rowId xmlns:a16="http://schemas.microsoft.com/office/drawing/2014/main" val="10000"/>
                  </a:ext>
                </a:extLst>
              </a:tr>
              <a:tr h="653993">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53993">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53993">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6" name="TextBox 69">
            <a:extLst>
              <a:ext uri="{FF2B5EF4-FFF2-40B4-BE49-F238E27FC236}">
                <a16:creationId xmlns:a16="http://schemas.microsoft.com/office/drawing/2014/main" id="{279D27D9-63A3-AEE6-D58E-0607EAEA5070}"/>
              </a:ext>
            </a:extLst>
          </p:cNvPr>
          <p:cNvSpPr txBox="1"/>
          <p:nvPr/>
        </p:nvSpPr>
        <p:spPr>
          <a:xfrm>
            <a:off x="7361650" y="13595080"/>
            <a:ext cx="4945206" cy="525144"/>
          </a:xfrm>
          <a:prstGeom prst="rect">
            <a:avLst/>
          </a:prstGeom>
        </p:spPr>
        <p:txBody>
          <a:bodyPr wrap="square" lIns="0" tIns="0" rIns="0" bIns="0" rtlCol="0" anchor="t">
            <a:spAutoFit/>
          </a:bodyPr>
          <a:lstStyle/>
          <a:p>
            <a:pPr>
              <a:lnSpc>
                <a:spcPts val="3680"/>
              </a:lnSpc>
            </a:pPr>
            <a:r>
              <a:rPr lang="en-US" sz="4400" dirty="0">
                <a:solidFill>
                  <a:srgbClr val="000000"/>
                </a:solidFill>
                <a:latin typeface="Harmattan"/>
                <a:cs typeface="Harmattan"/>
                <a:sym typeface="Radley"/>
              </a:rPr>
              <a:t>Figure 1 title</a:t>
            </a:r>
          </a:p>
        </p:txBody>
      </p:sp>
      <p:sp>
        <p:nvSpPr>
          <p:cNvPr id="77" name="TextBox 69">
            <a:extLst>
              <a:ext uri="{FF2B5EF4-FFF2-40B4-BE49-F238E27FC236}">
                <a16:creationId xmlns:a16="http://schemas.microsoft.com/office/drawing/2014/main" id="{068C42DF-E233-E226-98FE-57949B2569FD}"/>
              </a:ext>
            </a:extLst>
          </p:cNvPr>
          <p:cNvSpPr txBox="1"/>
          <p:nvPr/>
        </p:nvSpPr>
        <p:spPr>
          <a:xfrm>
            <a:off x="7144160" y="20211141"/>
            <a:ext cx="4945206" cy="525144"/>
          </a:xfrm>
          <a:prstGeom prst="rect">
            <a:avLst/>
          </a:prstGeom>
        </p:spPr>
        <p:txBody>
          <a:bodyPr wrap="square" lIns="0" tIns="0" rIns="0" bIns="0" rtlCol="0" anchor="t">
            <a:spAutoFit/>
          </a:bodyPr>
          <a:lstStyle/>
          <a:p>
            <a:pPr>
              <a:lnSpc>
                <a:spcPts val="3680"/>
              </a:lnSpc>
            </a:pPr>
            <a:r>
              <a:rPr lang="en-US" sz="4400" dirty="0">
                <a:solidFill>
                  <a:srgbClr val="000000"/>
                </a:solidFill>
                <a:latin typeface="Harmattan"/>
                <a:cs typeface="Harmattan"/>
                <a:sym typeface="Radley"/>
              </a:rPr>
              <a:t>Figure 2 title</a:t>
            </a:r>
          </a:p>
        </p:txBody>
      </p:sp>
      <p:sp>
        <p:nvSpPr>
          <p:cNvPr id="78" name="TextBox 69">
            <a:extLst>
              <a:ext uri="{FF2B5EF4-FFF2-40B4-BE49-F238E27FC236}">
                <a16:creationId xmlns:a16="http://schemas.microsoft.com/office/drawing/2014/main" id="{C2B174E1-4980-4B64-08D1-BBE829CE9030}"/>
              </a:ext>
            </a:extLst>
          </p:cNvPr>
          <p:cNvSpPr txBox="1"/>
          <p:nvPr/>
        </p:nvSpPr>
        <p:spPr>
          <a:xfrm>
            <a:off x="13655273" y="17654517"/>
            <a:ext cx="4945206" cy="525144"/>
          </a:xfrm>
          <a:prstGeom prst="rect">
            <a:avLst/>
          </a:prstGeom>
        </p:spPr>
        <p:txBody>
          <a:bodyPr wrap="square" lIns="0" tIns="0" rIns="0" bIns="0" rtlCol="0" anchor="t">
            <a:spAutoFit/>
          </a:bodyPr>
          <a:lstStyle/>
          <a:p>
            <a:pPr>
              <a:lnSpc>
                <a:spcPts val="3680"/>
              </a:lnSpc>
            </a:pPr>
            <a:r>
              <a:rPr lang="en-US" sz="4400" dirty="0">
                <a:solidFill>
                  <a:srgbClr val="000000"/>
                </a:solidFill>
                <a:latin typeface="Harmattan"/>
                <a:cs typeface="Harmattan"/>
                <a:sym typeface="Radley"/>
              </a:rPr>
              <a:t>Figure 4 title</a:t>
            </a:r>
          </a:p>
        </p:txBody>
      </p:sp>
      <p:pic>
        <p:nvPicPr>
          <p:cNvPr id="79" name="Picture 84">
            <a:extLst>
              <a:ext uri="{FF2B5EF4-FFF2-40B4-BE49-F238E27FC236}">
                <a16:creationId xmlns:a16="http://schemas.microsoft.com/office/drawing/2014/main" id="{0813551C-6C4E-BEE5-3A39-01E9E84858CE}"/>
              </a:ext>
            </a:extLst>
          </p:cNvPr>
          <p:cNvPicPr>
            <a:picLocks noChangeAspect="1"/>
          </p:cNvPicPr>
          <p:nvPr/>
        </p:nvPicPr>
        <p:blipFill>
          <a:blip r:embed="rId14"/>
          <a:stretch>
            <a:fillRect/>
          </a:stretch>
        </p:blipFill>
        <p:spPr>
          <a:xfrm>
            <a:off x="7000173" y="20780214"/>
            <a:ext cx="4945206" cy="5250176"/>
          </a:xfrm>
          <a:prstGeom prst="rect">
            <a:avLst/>
          </a:prstGeom>
        </p:spPr>
      </p:pic>
      <p:pic>
        <p:nvPicPr>
          <p:cNvPr id="80" name="Picture 99">
            <a:extLst>
              <a:ext uri="{FF2B5EF4-FFF2-40B4-BE49-F238E27FC236}">
                <a16:creationId xmlns:a16="http://schemas.microsoft.com/office/drawing/2014/main" id="{CEF9AE8B-EC6F-6155-7CC5-61E225E6171A}"/>
              </a:ext>
            </a:extLst>
          </p:cNvPr>
          <p:cNvPicPr>
            <a:picLocks noChangeAspect="1"/>
          </p:cNvPicPr>
          <p:nvPr/>
        </p:nvPicPr>
        <p:blipFill>
          <a:blip r:embed="rId15">
            <a:duotone>
              <a:schemeClr val="accent6">
                <a:shade val="45000"/>
                <a:satMod val="135000"/>
              </a:schemeClr>
              <a:prstClr val="white"/>
            </a:duotone>
          </a:blip>
          <a:stretch>
            <a:fillRect/>
          </a:stretch>
        </p:blipFill>
        <p:spPr>
          <a:xfrm>
            <a:off x="6780622" y="29134248"/>
            <a:ext cx="5518542" cy="1702113"/>
          </a:xfrm>
          <a:prstGeom prst="rect">
            <a:avLst/>
          </a:prstGeom>
        </p:spPr>
      </p:pic>
      <p:sp>
        <p:nvSpPr>
          <p:cNvPr id="81" name="TextBox 69">
            <a:extLst>
              <a:ext uri="{FF2B5EF4-FFF2-40B4-BE49-F238E27FC236}">
                <a16:creationId xmlns:a16="http://schemas.microsoft.com/office/drawing/2014/main" id="{FF9F35AF-4D98-68C6-6773-BF5635CD5FB3}"/>
              </a:ext>
            </a:extLst>
          </p:cNvPr>
          <p:cNvSpPr txBox="1"/>
          <p:nvPr/>
        </p:nvSpPr>
        <p:spPr>
          <a:xfrm>
            <a:off x="7066863" y="28672381"/>
            <a:ext cx="4945206" cy="525144"/>
          </a:xfrm>
          <a:prstGeom prst="rect">
            <a:avLst/>
          </a:prstGeom>
        </p:spPr>
        <p:txBody>
          <a:bodyPr wrap="square" lIns="0" tIns="0" rIns="0" bIns="0" rtlCol="0" anchor="t">
            <a:spAutoFit/>
          </a:bodyPr>
          <a:lstStyle/>
          <a:p>
            <a:pPr>
              <a:lnSpc>
                <a:spcPts val="3680"/>
              </a:lnSpc>
            </a:pPr>
            <a:r>
              <a:rPr lang="en-US" sz="4400" dirty="0">
                <a:solidFill>
                  <a:srgbClr val="000000"/>
                </a:solidFill>
                <a:latin typeface="Harmattan"/>
                <a:cs typeface="Harmattan"/>
                <a:sym typeface="Radley"/>
              </a:rPr>
              <a:t>Figure 3 title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609" y="50031"/>
            <a:ext cx="19224626" cy="3903987"/>
            <a:chOff x="0" y="0"/>
            <a:chExt cx="2934601" cy="549936"/>
          </a:xfrm>
        </p:grpSpPr>
        <p:sp>
          <p:nvSpPr>
            <p:cNvPr id="3" name="Freeform 3"/>
            <p:cNvSpPr/>
            <p:nvPr/>
          </p:nvSpPr>
          <p:spPr>
            <a:xfrm>
              <a:off x="0" y="0"/>
              <a:ext cx="2934601" cy="549936"/>
            </a:xfrm>
            <a:custGeom>
              <a:avLst/>
              <a:gdLst/>
              <a:ahLst/>
              <a:cxnLst/>
              <a:rect l="l" t="t" r="r" b="b"/>
              <a:pathLst>
                <a:path w="2934601" h="549936">
                  <a:moveTo>
                    <a:pt x="0" y="0"/>
                  </a:moveTo>
                  <a:lnTo>
                    <a:pt x="2934601" y="0"/>
                  </a:lnTo>
                  <a:lnTo>
                    <a:pt x="2934601" y="549936"/>
                  </a:lnTo>
                  <a:lnTo>
                    <a:pt x="0" y="549936"/>
                  </a:lnTo>
                  <a:close/>
                </a:path>
              </a:pathLst>
            </a:custGeom>
            <a:solidFill>
              <a:srgbClr val="006D77"/>
            </a:solidFill>
          </p:spPr>
          <p:txBody>
            <a:bodyPr/>
            <a:lstStyle/>
            <a:p>
              <a:endParaRPr lang="pt-BR" sz="2291"/>
            </a:p>
          </p:txBody>
        </p:sp>
        <p:sp>
          <p:nvSpPr>
            <p:cNvPr id="4" name="TextBox 4"/>
            <p:cNvSpPr txBox="1"/>
            <p:nvPr/>
          </p:nvSpPr>
          <p:spPr>
            <a:xfrm>
              <a:off x="0" y="-66675"/>
              <a:ext cx="2934601" cy="616611"/>
            </a:xfrm>
            <a:prstGeom prst="rect">
              <a:avLst/>
            </a:prstGeom>
          </p:spPr>
          <p:txBody>
            <a:bodyPr lIns="64620" tIns="64620" rIns="64620" bIns="64620" rtlCol="0" anchor="ctr"/>
            <a:lstStyle/>
            <a:p>
              <a:pPr algn="ctr">
                <a:lnSpc>
                  <a:spcPts val="5853"/>
                </a:lnSpc>
              </a:pPr>
              <a:endParaRPr sz="2291"/>
            </a:p>
          </p:txBody>
        </p:sp>
      </p:grpSp>
      <p:sp>
        <p:nvSpPr>
          <p:cNvPr id="5" name="Freeform 5"/>
          <p:cNvSpPr/>
          <p:nvPr/>
        </p:nvSpPr>
        <p:spPr>
          <a:xfrm>
            <a:off x="-34609" y="421514"/>
            <a:ext cx="19224626" cy="3623635"/>
          </a:xfrm>
          <a:custGeom>
            <a:avLst/>
            <a:gdLst/>
            <a:ahLst/>
            <a:cxnLst/>
            <a:rect l="l" t="t" r="r" b="b"/>
            <a:pathLst>
              <a:path w="16634380" h="2848638">
                <a:moveTo>
                  <a:pt x="0" y="0"/>
                </a:moveTo>
                <a:lnTo>
                  <a:pt x="16634380" y="0"/>
                </a:lnTo>
                <a:lnTo>
                  <a:pt x="16634380" y="2848637"/>
                </a:lnTo>
                <a:lnTo>
                  <a:pt x="0" y="28486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grpSp>
        <p:nvGrpSpPr>
          <p:cNvPr id="7" name="Group 7"/>
          <p:cNvGrpSpPr/>
          <p:nvPr/>
        </p:nvGrpSpPr>
        <p:grpSpPr>
          <a:xfrm>
            <a:off x="1923358" y="17332740"/>
            <a:ext cx="8459447" cy="9851320"/>
            <a:chOff x="0" y="0"/>
            <a:chExt cx="1191641" cy="882301"/>
          </a:xfrm>
        </p:grpSpPr>
        <p:sp>
          <p:nvSpPr>
            <p:cNvPr id="8" name="Freeform 8"/>
            <p:cNvSpPr/>
            <p:nvPr/>
          </p:nvSpPr>
          <p:spPr>
            <a:xfrm>
              <a:off x="0" y="0"/>
              <a:ext cx="1191641" cy="882301"/>
            </a:xfrm>
            <a:custGeom>
              <a:avLst/>
              <a:gdLst/>
              <a:ahLst/>
              <a:cxnLst/>
              <a:rect l="l" t="t" r="r" b="b"/>
              <a:pathLst>
                <a:path w="1191641" h="882301">
                  <a:moveTo>
                    <a:pt x="64029" y="0"/>
                  </a:moveTo>
                  <a:lnTo>
                    <a:pt x="1127612" y="0"/>
                  </a:lnTo>
                  <a:cubicBezTo>
                    <a:pt x="1144594" y="0"/>
                    <a:pt x="1160880" y="6746"/>
                    <a:pt x="1172887" y="18754"/>
                  </a:cubicBezTo>
                  <a:cubicBezTo>
                    <a:pt x="1184895" y="30761"/>
                    <a:pt x="1191641" y="47047"/>
                    <a:pt x="1191641" y="64029"/>
                  </a:cubicBezTo>
                  <a:lnTo>
                    <a:pt x="1191641" y="818272"/>
                  </a:lnTo>
                  <a:cubicBezTo>
                    <a:pt x="1191641" y="835253"/>
                    <a:pt x="1184895" y="851539"/>
                    <a:pt x="1172887" y="863547"/>
                  </a:cubicBezTo>
                  <a:cubicBezTo>
                    <a:pt x="1160880" y="875555"/>
                    <a:pt x="1144594" y="882301"/>
                    <a:pt x="1127612" y="882301"/>
                  </a:cubicBezTo>
                  <a:lnTo>
                    <a:pt x="64029" y="882301"/>
                  </a:lnTo>
                  <a:cubicBezTo>
                    <a:pt x="47047" y="882301"/>
                    <a:pt x="30761" y="875555"/>
                    <a:pt x="18754" y="863547"/>
                  </a:cubicBezTo>
                  <a:cubicBezTo>
                    <a:pt x="6746" y="851539"/>
                    <a:pt x="0" y="835253"/>
                    <a:pt x="0" y="818272"/>
                  </a:cubicBezTo>
                  <a:lnTo>
                    <a:pt x="0" y="64029"/>
                  </a:lnTo>
                  <a:cubicBezTo>
                    <a:pt x="0" y="47047"/>
                    <a:pt x="6746" y="30761"/>
                    <a:pt x="18754" y="18754"/>
                  </a:cubicBezTo>
                  <a:cubicBezTo>
                    <a:pt x="30761" y="6746"/>
                    <a:pt x="47047" y="0"/>
                    <a:pt x="64029" y="0"/>
                  </a:cubicBezTo>
                  <a:close/>
                </a:path>
              </a:pathLst>
            </a:custGeom>
            <a:solidFill>
              <a:srgbClr val="FFFFFF"/>
            </a:solidFill>
            <a:ln w="23812" cap="rnd">
              <a:solidFill>
                <a:srgbClr val="0C4449"/>
              </a:solidFill>
              <a:prstDash val="solid"/>
              <a:round/>
            </a:ln>
          </p:spPr>
          <p:txBody>
            <a:bodyPr/>
            <a:lstStyle/>
            <a:p>
              <a:endParaRPr lang="pt-BR" sz="2291"/>
            </a:p>
          </p:txBody>
        </p:sp>
        <p:sp>
          <p:nvSpPr>
            <p:cNvPr id="9" name="TextBox 9"/>
            <p:cNvSpPr txBox="1"/>
            <p:nvPr/>
          </p:nvSpPr>
          <p:spPr>
            <a:xfrm>
              <a:off x="0" y="-66675"/>
              <a:ext cx="1191641" cy="948976"/>
            </a:xfrm>
            <a:prstGeom prst="rect">
              <a:avLst/>
            </a:prstGeom>
          </p:spPr>
          <p:txBody>
            <a:bodyPr lIns="64620" tIns="64620" rIns="64620" bIns="64620" rtlCol="0" anchor="ctr"/>
            <a:lstStyle/>
            <a:p>
              <a:pPr algn="ctr">
                <a:lnSpc>
                  <a:spcPts val="5853"/>
                </a:lnSpc>
              </a:pPr>
              <a:endParaRPr sz="2291"/>
            </a:p>
          </p:txBody>
        </p:sp>
      </p:grpSp>
      <p:grpSp>
        <p:nvGrpSpPr>
          <p:cNvPr id="10" name="Group 10"/>
          <p:cNvGrpSpPr/>
          <p:nvPr/>
        </p:nvGrpSpPr>
        <p:grpSpPr>
          <a:xfrm>
            <a:off x="10651951" y="17332740"/>
            <a:ext cx="6658230" cy="9851320"/>
            <a:chOff x="0" y="0"/>
            <a:chExt cx="937912" cy="882301"/>
          </a:xfrm>
        </p:grpSpPr>
        <p:sp>
          <p:nvSpPr>
            <p:cNvPr id="11" name="Freeform 11"/>
            <p:cNvSpPr/>
            <p:nvPr/>
          </p:nvSpPr>
          <p:spPr>
            <a:xfrm>
              <a:off x="0" y="0"/>
              <a:ext cx="937912" cy="882301"/>
            </a:xfrm>
            <a:custGeom>
              <a:avLst/>
              <a:gdLst/>
              <a:ahLst/>
              <a:cxnLst/>
              <a:rect l="l" t="t" r="r" b="b"/>
              <a:pathLst>
                <a:path w="937912" h="882301">
                  <a:moveTo>
                    <a:pt x="81350" y="0"/>
                  </a:moveTo>
                  <a:lnTo>
                    <a:pt x="856562" y="0"/>
                  </a:lnTo>
                  <a:cubicBezTo>
                    <a:pt x="878137" y="0"/>
                    <a:pt x="898829" y="8571"/>
                    <a:pt x="914085" y="23827"/>
                  </a:cubicBezTo>
                  <a:cubicBezTo>
                    <a:pt x="929342" y="39083"/>
                    <a:pt x="937912" y="59775"/>
                    <a:pt x="937912" y="81350"/>
                  </a:cubicBezTo>
                  <a:lnTo>
                    <a:pt x="937912" y="800950"/>
                  </a:lnTo>
                  <a:cubicBezTo>
                    <a:pt x="937912" y="845879"/>
                    <a:pt x="901491" y="882301"/>
                    <a:pt x="856562" y="882301"/>
                  </a:cubicBezTo>
                  <a:lnTo>
                    <a:pt x="81350" y="882301"/>
                  </a:lnTo>
                  <a:cubicBezTo>
                    <a:pt x="36422" y="882301"/>
                    <a:pt x="0" y="845879"/>
                    <a:pt x="0" y="800950"/>
                  </a:cubicBezTo>
                  <a:lnTo>
                    <a:pt x="0" y="81350"/>
                  </a:lnTo>
                  <a:cubicBezTo>
                    <a:pt x="0" y="36422"/>
                    <a:pt x="36422" y="0"/>
                    <a:pt x="81350" y="0"/>
                  </a:cubicBezTo>
                  <a:close/>
                </a:path>
              </a:pathLst>
            </a:custGeom>
            <a:solidFill>
              <a:srgbClr val="FFFFFF"/>
            </a:solidFill>
            <a:ln w="23812" cap="rnd">
              <a:solidFill>
                <a:srgbClr val="0C4449"/>
              </a:solidFill>
              <a:prstDash val="solid"/>
              <a:round/>
            </a:ln>
          </p:spPr>
          <p:txBody>
            <a:bodyPr/>
            <a:lstStyle/>
            <a:p>
              <a:endParaRPr lang="pt-BR" sz="2291"/>
            </a:p>
          </p:txBody>
        </p:sp>
        <p:sp>
          <p:nvSpPr>
            <p:cNvPr id="12" name="TextBox 12"/>
            <p:cNvSpPr txBox="1"/>
            <p:nvPr/>
          </p:nvSpPr>
          <p:spPr>
            <a:xfrm>
              <a:off x="0" y="-66675"/>
              <a:ext cx="937912" cy="948976"/>
            </a:xfrm>
            <a:prstGeom prst="rect">
              <a:avLst/>
            </a:prstGeom>
          </p:spPr>
          <p:txBody>
            <a:bodyPr lIns="64620" tIns="64620" rIns="64620" bIns="64620" rtlCol="0" anchor="ctr"/>
            <a:lstStyle/>
            <a:p>
              <a:pPr algn="ctr">
                <a:lnSpc>
                  <a:spcPts val="5853"/>
                </a:lnSpc>
              </a:pPr>
              <a:endParaRPr sz="2291"/>
            </a:p>
          </p:txBody>
        </p:sp>
      </p:grpSp>
      <p:sp>
        <p:nvSpPr>
          <p:cNvPr id="13" name="Freeform 13"/>
          <p:cNvSpPr/>
          <p:nvPr/>
        </p:nvSpPr>
        <p:spPr>
          <a:xfrm>
            <a:off x="26352" y="27184060"/>
            <a:ext cx="19224626" cy="6551861"/>
          </a:xfrm>
          <a:custGeom>
            <a:avLst/>
            <a:gdLst/>
            <a:ahLst/>
            <a:cxnLst/>
            <a:rect l="l" t="t" r="r" b="b"/>
            <a:pathLst>
              <a:path w="16080254" h="7376816">
                <a:moveTo>
                  <a:pt x="0" y="0"/>
                </a:moveTo>
                <a:lnTo>
                  <a:pt x="16080254" y="0"/>
                </a:lnTo>
                <a:lnTo>
                  <a:pt x="16080254" y="7376816"/>
                </a:lnTo>
                <a:lnTo>
                  <a:pt x="0" y="73768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sz="2291"/>
          </a:p>
        </p:txBody>
      </p:sp>
      <p:grpSp>
        <p:nvGrpSpPr>
          <p:cNvPr id="18" name="Group 18"/>
          <p:cNvGrpSpPr/>
          <p:nvPr/>
        </p:nvGrpSpPr>
        <p:grpSpPr>
          <a:xfrm>
            <a:off x="11229774" y="16750672"/>
            <a:ext cx="5502573" cy="1164137"/>
            <a:chOff x="0" y="0"/>
            <a:chExt cx="775121" cy="163986"/>
          </a:xfrm>
        </p:grpSpPr>
        <p:sp>
          <p:nvSpPr>
            <p:cNvPr id="19" name="Freeform 19"/>
            <p:cNvSpPr/>
            <p:nvPr/>
          </p:nvSpPr>
          <p:spPr>
            <a:xfrm>
              <a:off x="0" y="0"/>
              <a:ext cx="775121" cy="163986"/>
            </a:xfrm>
            <a:custGeom>
              <a:avLst/>
              <a:gdLst/>
              <a:ahLst/>
              <a:cxnLst/>
              <a:rect l="l" t="t" r="r" b="b"/>
              <a:pathLst>
                <a:path w="775121" h="163986">
                  <a:moveTo>
                    <a:pt x="48323" y="0"/>
                  </a:moveTo>
                  <a:lnTo>
                    <a:pt x="726798" y="0"/>
                  </a:lnTo>
                  <a:cubicBezTo>
                    <a:pt x="739614" y="0"/>
                    <a:pt x="751905" y="5091"/>
                    <a:pt x="760967" y="14153"/>
                  </a:cubicBezTo>
                  <a:cubicBezTo>
                    <a:pt x="770029" y="23216"/>
                    <a:pt x="775121" y="35507"/>
                    <a:pt x="775121" y="48323"/>
                  </a:cubicBezTo>
                  <a:lnTo>
                    <a:pt x="775121" y="115663"/>
                  </a:lnTo>
                  <a:cubicBezTo>
                    <a:pt x="775121" y="128479"/>
                    <a:pt x="770029" y="140770"/>
                    <a:pt x="760967" y="149833"/>
                  </a:cubicBezTo>
                  <a:cubicBezTo>
                    <a:pt x="751905" y="158895"/>
                    <a:pt x="739614" y="163986"/>
                    <a:pt x="726798" y="163986"/>
                  </a:cubicBezTo>
                  <a:lnTo>
                    <a:pt x="48323" y="163986"/>
                  </a:lnTo>
                  <a:cubicBezTo>
                    <a:pt x="35507" y="163986"/>
                    <a:pt x="23216" y="158895"/>
                    <a:pt x="14153" y="149833"/>
                  </a:cubicBezTo>
                  <a:cubicBezTo>
                    <a:pt x="5091" y="140770"/>
                    <a:pt x="0" y="128479"/>
                    <a:pt x="0" y="115663"/>
                  </a:cubicBezTo>
                  <a:lnTo>
                    <a:pt x="0" y="48323"/>
                  </a:lnTo>
                  <a:cubicBezTo>
                    <a:pt x="0" y="35507"/>
                    <a:pt x="5091" y="23216"/>
                    <a:pt x="14153" y="14153"/>
                  </a:cubicBezTo>
                  <a:cubicBezTo>
                    <a:pt x="23216" y="5091"/>
                    <a:pt x="35507" y="0"/>
                    <a:pt x="48323" y="0"/>
                  </a:cubicBezTo>
                  <a:close/>
                </a:path>
              </a:pathLst>
            </a:custGeom>
            <a:solidFill>
              <a:srgbClr val="83C5BE"/>
            </a:solidFill>
            <a:ln w="19050" cap="rnd">
              <a:solidFill>
                <a:srgbClr val="0C4449"/>
              </a:solidFill>
              <a:prstDash val="solid"/>
              <a:round/>
            </a:ln>
          </p:spPr>
          <p:txBody>
            <a:bodyPr/>
            <a:lstStyle/>
            <a:p>
              <a:endParaRPr lang="pt-BR" sz="2291"/>
            </a:p>
          </p:txBody>
        </p:sp>
        <p:sp>
          <p:nvSpPr>
            <p:cNvPr id="20" name="TextBox 20"/>
            <p:cNvSpPr txBox="1"/>
            <p:nvPr/>
          </p:nvSpPr>
          <p:spPr>
            <a:xfrm>
              <a:off x="0" y="-66675"/>
              <a:ext cx="775121" cy="230661"/>
            </a:xfrm>
            <a:prstGeom prst="rect">
              <a:avLst/>
            </a:prstGeom>
          </p:spPr>
          <p:txBody>
            <a:bodyPr lIns="64620" tIns="64620" rIns="64620" bIns="64620" rtlCol="0" anchor="ctr"/>
            <a:lstStyle/>
            <a:p>
              <a:pPr algn="ctr">
                <a:lnSpc>
                  <a:spcPts val="5853"/>
                </a:lnSpc>
              </a:pPr>
              <a:endParaRPr sz="2291"/>
            </a:p>
          </p:txBody>
        </p:sp>
      </p:grpSp>
      <p:grpSp>
        <p:nvGrpSpPr>
          <p:cNvPr id="21" name="Group 21"/>
          <p:cNvGrpSpPr/>
          <p:nvPr/>
        </p:nvGrpSpPr>
        <p:grpSpPr>
          <a:xfrm>
            <a:off x="3401791" y="16750672"/>
            <a:ext cx="5502573" cy="1164137"/>
            <a:chOff x="0" y="0"/>
            <a:chExt cx="775121" cy="163986"/>
          </a:xfrm>
        </p:grpSpPr>
        <p:sp>
          <p:nvSpPr>
            <p:cNvPr id="22" name="Freeform 22"/>
            <p:cNvSpPr/>
            <p:nvPr/>
          </p:nvSpPr>
          <p:spPr>
            <a:xfrm>
              <a:off x="0" y="0"/>
              <a:ext cx="775121" cy="163986"/>
            </a:xfrm>
            <a:custGeom>
              <a:avLst/>
              <a:gdLst/>
              <a:ahLst/>
              <a:cxnLst/>
              <a:rect l="l" t="t" r="r" b="b"/>
              <a:pathLst>
                <a:path w="775121" h="163986">
                  <a:moveTo>
                    <a:pt x="48323" y="0"/>
                  </a:moveTo>
                  <a:lnTo>
                    <a:pt x="726798" y="0"/>
                  </a:lnTo>
                  <a:cubicBezTo>
                    <a:pt x="739614" y="0"/>
                    <a:pt x="751905" y="5091"/>
                    <a:pt x="760967" y="14153"/>
                  </a:cubicBezTo>
                  <a:cubicBezTo>
                    <a:pt x="770029" y="23216"/>
                    <a:pt x="775121" y="35507"/>
                    <a:pt x="775121" y="48323"/>
                  </a:cubicBezTo>
                  <a:lnTo>
                    <a:pt x="775121" y="115663"/>
                  </a:lnTo>
                  <a:cubicBezTo>
                    <a:pt x="775121" y="128479"/>
                    <a:pt x="770029" y="140770"/>
                    <a:pt x="760967" y="149833"/>
                  </a:cubicBezTo>
                  <a:cubicBezTo>
                    <a:pt x="751905" y="158895"/>
                    <a:pt x="739614" y="163986"/>
                    <a:pt x="726798" y="163986"/>
                  </a:cubicBezTo>
                  <a:lnTo>
                    <a:pt x="48323" y="163986"/>
                  </a:lnTo>
                  <a:cubicBezTo>
                    <a:pt x="35507" y="163986"/>
                    <a:pt x="23216" y="158895"/>
                    <a:pt x="14153" y="149833"/>
                  </a:cubicBezTo>
                  <a:cubicBezTo>
                    <a:pt x="5091" y="140770"/>
                    <a:pt x="0" y="128479"/>
                    <a:pt x="0" y="115663"/>
                  </a:cubicBezTo>
                  <a:lnTo>
                    <a:pt x="0" y="48323"/>
                  </a:lnTo>
                  <a:cubicBezTo>
                    <a:pt x="0" y="35507"/>
                    <a:pt x="5091" y="23216"/>
                    <a:pt x="14153" y="14153"/>
                  </a:cubicBezTo>
                  <a:cubicBezTo>
                    <a:pt x="23216" y="5091"/>
                    <a:pt x="35507" y="0"/>
                    <a:pt x="48323" y="0"/>
                  </a:cubicBezTo>
                  <a:close/>
                </a:path>
              </a:pathLst>
            </a:custGeom>
            <a:solidFill>
              <a:srgbClr val="83C5BE"/>
            </a:solidFill>
            <a:ln w="19050" cap="rnd">
              <a:solidFill>
                <a:srgbClr val="0C4449"/>
              </a:solidFill>
              <a:prstDash val="solid"/>
              <a:round/>
            </a:ln>
          </p:spPr>
          <p:txBody>
            <a:bodyPr/>
            <a:lstStyle/>
            <a:p>
              <a:endParaRPr lang="pt-BR" sz="2291"/>
            </a:p>
          </p:txBody>
        </p:sp>
        <p:sp>
          <p:nvSpPr>
            <p:cNvPr id="23" name="TextBox 23"/>
            <p:cNvSpPr txBox="1"/>
            <p:nvPr/>
          </p:nvSpPr>
          <p:spPr>
            <a:xfrm>
              <a:off x="0" y="-66675"/>
              <a:ext cx="775121" cy="230661"/>
            </a:xfrm>
            <a:prstGeom prst="rect">
              <a:avLst/>
            </a:prstGeom>
          </p:spPr>
          <p:txBody>
            <a:bodyPr lIns="64620" tIns="64620" rIns="64620" bIns="64620" rtlCol="0" anchor="ctr"/>
            <a:lstStyle/>
            <a:p>
              <a:pPr algn="ctr">
                <a:lnSpc>
                  <a:spcPts val="5853"/>
                </a:lnSpc>
              </a:pPr>
              <a:endParaRPr sz="2291"/>
            </a:p>
          </p:txBody>
        </p:sp>
      </p:grpSp>
      <p:grpSp>
        <p:nvGrpSpPr>
          <p:cNvPr id="24" name="Group 24"/>
          <p:cNvGrpSpPr/>
          <p:nvPr/>
        </p:nvGrpSpPr>
        <p:grpSpPr>
          <a:xfrm>
            <a:off x="1923352" y="6735504"/>
            <a:ext cx="15386823" cy="3622087"/>
            <a:chOff x="0" y="0"/>
            <a:chExt cx="2167467" cy="510226"/>
          </a:xfrm>
        </p:grpSpPr>
        <p:sp>
          <p:nvSpPr>
            <p:cNvPr id="25" name="Freeform 25"/>
            <p:cNvSpPr/>
            <p:nvPr/>
          </p:nvSpPr>
          <p:spPr>
            <a:xfrm>
              <a:off x="0" y="0"/>
              <a:ext cx="2167467" cy="510226"/>
            </a:xfrm>
            <a:custGeom>
              <a:avLst/>
              <a:gdLst/>
              <a:ahLst/>
              <a:cxnLst/>
              <a:rect l="l" t="t" r="r" b="b"/>
              <a:pathLst>
                <a:path w="2167467" h="510226">
                  <a:moveTo>
                    <a:pt x="19201" y="0"/>
                  </a:moveTo>
                  <a:lnTo>
                    <a:pt x="2148266" y="0"/>
                  </a:lnTo>
                  <a:cubicBezTo>
                    <a:pt x="2158870" y="0"/>
                    <a:pt x="2167467" y="8597"/>
                    <a:pt x="2167467" y="19201"/>
                  </a:cubicBezTo>
                  <a:lnTo>
                    <a:pt x="2167467" y="491025"/>
                  </a:lnTo>
                  <a:cubicBezTo>
                    <a:pt x="2167467" y="496117"/>
                    <a:pt x="2165444" y="501001"/>
                    <a:pt x="2161843" y="504602"/>
                  </a:cubicBezTo>
                  <a:cubicBezTo>
                    <a:pt x="2158242" y="508203"/>
                    <a:pt x="2153358" y="510226"/>
                    <a:pt x="2148266" y="510226"/>
                  </a:cubicBezTo>
                  <a:lnTo>
                    <a:pt x="19201" y="510226"/>
                  </a:lnTo>
                  <a:cubicBezTo>
                    <a:pt x="14109" y="510226"/>
                    <a:pt x="9225" y="508203"/>
                    <a:pt x="5624" y="504602"/>
                  </a:cubicBezTo>
                  <a:cubicBezTo>
                    <a:pt x="2023" y="501001"/>
                    <a:pt x="0" y="496117"/>
                    <a:pt x="0" y="491025"/>
                  </a:cubicBezTo>
                  <a:lnTo>
                    <a:pt x="0" y="19201"/>
                  </a:lnTo>
                  <a:cubicBezTo>
                    <a:pt x="0" y="14109"/>
                    <a:pt x="2023" y="9225"/>
                    <a:pt x="5624" y="5624"/>
                  </a:cubicBezTo>
                  <a:cubicBezTo>
                    <a:pt x="9225" y="2023"/>
                    <a:pt x="14109" y="0"/>
                    <a:pt x="19201" y="0"/>
                  </a:cubicBezTo>
                  <a:close/>
                </a:path>
              </a:pathLst>
            </a:custGeom>
            <a:solidFill>
              <a:srgbClr val="FFFFFF"/>
            </a:solidFill>
            <a:ln w="23812" cap="rnd">
              <a:solidFill>
                <a:srgbClr val="0C4449"/>
              </a:solidFill>
              <a:prstDash val="solid"/>
              <a:round/>
            </a:ln>
          </p:spPr>
          <p:txBody>
            <a:bodyPr/>
            <a:lstStyle/>
            <a:p>
              <a:endParaRPr lang="pt-BR" sz="2291"/>
            </a:p>
          </p:txBody>
        </p:sp>
        <p:sp>
          <p:nvSpPr>
            <p:cNvPr id="26" name="TextBox 26"/>
            <p:cNvSpPr txBox="1"/>
            <p:nvPr/>
          </p:nvSpPr>
          <p:spPr>
            <a:xfrm>
              <a:off x="0" y="-66675"/>
              <a:ext cx="2167467" cy="576901"/>
            </a:xfrm>
            <a:prstGeom prst="rect">
              <a:avLst/>
            </a:prstGeom>
          </p:spPr>
          <p:txBody>
            <a:bodyPr lIns="64620" tIns="64620" rIns="64620" bIns="64620" rtlCol="0" anchor="ctr"/>
            <a:lstStyle/>
            <a:p>
              <a:pPr algn="ctr">
                <a:lnSpc>
                  <a:spcPts val="5853"/>
                </a:lnSpc>
              </a:pPr>
              <a:endParaRPr sz="2291"/>
            </a:p>
          </p:txBody>
        </p:sp>
      </p:grpSp>
      <p:grpSp>
        <p:nvGrpSpPr>
          <p:cNvPr id="27" name="Group 27"/>
          <p:cNvGrpSpPr/>
          <p:nvPr/>
        </p:nvGrpSpPr>
        <p:grpSpPr>
          <a:xfrm>
            <a:off x="6776459" y="6153433"/>
            <a:ext cx="5680621" cy="1164137"/>
            <a:chOff x="0" y="0"/>
            <a:chExt cx="800201" cy="163986"/>
          </a:xfrm>
        </p:grpSpPr>
        <p:sp>
          <p:nvSpPr>
            <p:cNvPr id="28" name="Freeform 28"/>
            <p:cNvSpPr/>
            <p:nvPr/>
          </p:nvSpPr>
          <p:spPr>
            <a:xfrm>
              <a:off x="0" y="0"/>
              <a:ext cx="800201" cy="163986"/>
            </a:xfrm>
            <a:custGeom>
              <a:avLst/>
              <a:gdLst/>
              <a:ahLst/>
              <a:cxnLst/>
              <a:rect l="l" t="t" r="r" b="b"/>
              <a:pathLst>
                <a:path w="800201" h="163986">
                  <a:moveTo>
                    <a:pt x="46808" y="0"/>
                  </a:moveTo>
                  <a:lnTo>
                    <a:pt x="753393" y="0"/>
                  </a:lnTo>
                  <a:cubicBezTo>
                    <a:pt x="765807" y="0"/>
                    <a:pt x="777713" y="4932"/>
                    <a:pt x="786491" y="13710"/>
                  </a:cubicBezTo>
                  <a:cubicBezTo>
                    <a:pt x="795270" y="22488"/>
                    <a:pt x="800201" y="34394"/>
                    <a:pt x="800201" y="46808"/>
                  </a:cubicBezTo>
                  <a:lnTo>
                    <a:pt x="800201" y="117178"/>
                  </a:lnTo>
                  <a:cubicBezTo>
                    <a:pt x="800201" y="143029"/>
                    <a:pt x="779245" y="163986"/>
                    <a:pt x="753393" y="163986"/>
                  </a:cubicBezTo>
                  <a:lnTo>
                    <a:pt x="46808" y="163986"/>
                  </a:lnTo>
                  <a:cubicBezTo>
                    <a:pt x="20957" y="163986"/>
                    <a:pt x="0" y="143029"/>
                    <a:pt x="0" y="117178"/>
                  </a:cubicBezTo>
                  <a:lnTo>
                    <a:pt x="0" y="46808"/>
                  </a:lnTo>
                  <a:cubicBezTo>
                    <a:pt x="0" y="20957"/>
                    <a:pt x="20957" y="0"/>
                    <a:pt x="46808" y="0"/>
                  </a:cubicBezTo>
                  <a:close/>
                </a:path>
              </a:pathLst>
            </a:custGeom>
            <a:solidFill>
              <a:srgbClr val="83C5BE"/>
            </a:solidFill>
            <a:ln w="19050" cap="rnd">
              <a:solidFill>
                <a:srgbClr val="0C4449"/>
              </a:solidFill>
              <a:prstDash val="solid"/>
              <a:round/>
            </a:ln>
          </p:spPr>
          <p:txBody>
            <a:bodyPr/>
            <a:lstStyle/>
            <a:p>
              <a:endParaRPr lang="pt-BR" sz="2291"/>
            </a:p>
          </p:txBody>
        </p:sp>
        <p:sp>
          <p:nvSpPr>
            <p:cNvPr id="29" name="TextBox 29"/>
            <p:cNvSpPr txBox="1"/>
            <p:nvPr/>
          </p:nvSpPr>
          <p:spPr>
            <a:xfrm>
              <a:off x="0" y="-66675"/>
              <a:ext cx="800201" cy="230661"/>
            </a:xfrm>
            <a:prstGeom prst="rect">
              <a:avLst/>
            </a:prstGeom>
          </p:spPr>
          <p:txBody>
            <a:bodyPr lIns="64620" tIns="64620" rIns="64620" bIns="64620" rtlCol="0" anchor="ctr"/>
            <a:lstStyle/>
            <a:p>
              <a:pPr algn="ctr">
                <a:lnSpc>
                  <a:spcPts val="5853"/>
                </a:lnSpc>
              </a:pPr>
              <a:endParaRPr sz="2291"/>
            </a:p>
          </p:txBody>
        </p:sp>
      </p:grpSp>
      <p:grpSp>
        <p:nvGrpSpPr>
          <p:cNvPr id="30" name="Group 30"/>
          <p:cNvGrpSpPr/>
          <p:nvPr/>
        </p:nvGrpSpPr>
        <p:grpSpPr>
          <a:xfrm>
            <a:off x="1888742" y="11649792"/>
            <a:ext cx="15386823" cy="4392803"/>
            <a:chOff x="0" y="0"/>
            <a:chExt cx="2167467" cy="510226"/>
          </a:xfrm>
        </p:grpSpPr>
        <p:sp>
          <p:nvSpPr>
            <p:cNvPr id="31" name="Freeform 31"/>
            <p:cNvSpPr/>
            <p:nvPr/>
          </p:nvSpPr>
          <p:spPr>
            <a:xfrm>
              <a:off x="0" y="0"/>
              <a:ext cx="2167467" cy="510226"/>
            </a:xfrm>
            <a:custGeom>
              <a:avLst/>
              <a:gdLst/>
              <a:ahLst/>
              <a:cxnLst/>
              <a:rect l="l" t="t" r="r" b="b"/>
              <a:pathLst>
                <a:path w="2167467" h="510226">
                  <a:moveTo>
                    <a:pt x="19201" y="0"/>
                  </a:moveTo>
                  <a:lnTo>
                    <a:pt x="2148266" y="0"/>
                  </a:lnTo>
                  <a:cubicBezTo>
                    <a:pt x="2158870" y="0"/>
                    <a:pt x="2167467" y="8597"/>
                    <a:pt x="2167467" y="19201"/>
                  </a:cubicBezTo>
                  <a:lnTo>
                    <a:pt x="2167467" y="491025"/>
                  </a:lnTo>
                  <a:cubicBezTo>
                    <a:pt x="2167467" y="496117"/>
                    <a:pt x="2165444" y="501001"/>
                    <a:pt x="2161843" y="504602"/>
                  </a:cubicBezTo>
                  <a:cubicBezTo>
                    <a:pt x="2158242" y="508203"/>
                    <a:pt x="2153358" y="510226"/>
                    <a:pt x="2148266" y="510226"/>
                  </a:cubicBezTo>
                  <a:lnTo>
                    <a:pt x="19201" y="510226"/>
                  </a:lnTo>
                  <a:cubicBezTo>
                    <a:pt x="14109" y="510226"/>
                    <a:pt x="9225" y="508203"/>
                    <a:pt x="5624" y="504602"/>
                  </a:cubicBezTo>
                  <a:cubicBezTo>
                    <a:pt x="2023" y="501001"/>
                    <a:pt x="0" y="496117"/>
                    <a:pt x="0" y="491025"/>
                  </a:cubicBezTo>
                  <a:lnTo>
                    <a:pt x="0" y="19201"/>
                  </a:lnTo>
                  <a:cubicBezTo>
                    <a:pt x="0" y="14109"/>
                    <a:pt x="2023" y="9225"/>
                    <a:pt x="5624" y="5624"/>
                  </a:cubicBezTo>
                  <a:cubicBezTo>
                    <a:pt x="9225" y="2023"/>
                    <a:pt x="14109" y="0"/>
                    <a:pt x="19201" y="0"/>
                  </a:cubicBezTo>
                  <a:close/>
                </a:path>
              </a:pathLst>
            </a:custGeom>
            <a:solidFill>
              <a:srgbClr val="FFFFFF"/>
            </a:solidFill>
            <a:ln w="23812" cap="rnd">
              <a:solidFill>
                <a:srgbClr val="0C4449"/>
              </a:solidFill>
              <a:prstDash val="solid"/>
              <a:round/>
            </a:ln>
          </p:spPr>
          <p:txBody>
            <a:bodyPr/>
            <a:lstStyle/>
            <a:p>
              <a:endParaRPr lang="pt-BR" sz="2291"/>
            </a:p>
          </p:txBody>
        </p:sp>
        <p:sp>
          <p:nvSpPr>
            <p:cNvPr id="32" name="TextBox 32"/>
            <p:cNvSpPr txBox="1"/>
            <p:nvPr/>
          </p:nvSpPr>
          <p:spPr>
            <a:xfrm>
              <a:off x="0" y="-66675"/>
              <a:ext cx="2167467" cy="576901"/>
            </a:xfrm>
            <a:prstGeom prst="rect">
              <a:avLst/>
            </a:prstGeom>
          </p:spPr>
          <p:txBody>
            <a:bodyPr lIns="64620" tIns="64620" rIns="64620" bIns="64620" rtlCol="0" anchor="ctr"/>
            <a:lstStyle/>
            <a:p>
              <a:pPr algn="ctr">
                <a:lnSpc>
                  <a:spcPts val="5853"/>
                </a:lnSpc>
              </a:pPr>
              <a:endParaRPr sz="2291"/>
            </a:p>
          </p:txBody>
        </p:sp>
      </p:grpSp>
      <p:grpSp>
        <p:nvGrpSpPr>
          <p:cNvPr id="33" name="Group 33"/>
          <p:cNvGrpSpPr/>
          <p:nvPr/>
        </p:nvGrpSpPr>
        <p:grpSpPr>
          <a:xfrm>
            <a:off x="6741849" y="11067722"/>
            <a:ext cx="5680621" cy="1164137"/>
            <a:chOff x="0" y="0"/>
            <a:chExt cx="800201" cy="163986"/>
          </a:xfrm>
        </p:grpSpPr>
        <p:sp>
          <p:nvSpPr>
            <p:cNvPr id="34" name="Freeform 34"/>
            <p:cNvSpPr/>
            <p:nvPr/>
          </p:nvSpPr>
          <p:spPr>
            <a:xfrm>
              <a:off x="0" y="0"/>
              <a:ext cx="800201" cy="163986"/>
            </a:xfrm>
            <a:custGeom>
              <a:avLst/>
              <a:gdLst/>
              <a:ahLst/>
              <a:cxnLst/>
              <a:rect l="l" t="t" r="r" b="b"/>
              <a:pathLst>
                <a:path w="800201" h="163986">
                  <a:moveTo>
                    <a:pt x="46808" y="0"/>
                  </a:moveTo>
                  <a:lnTo>
                    <a:pt x="753393" y="0"/>
                  </a:lnTo>
                  <a:cubicBezTo>
                    <a:pt x="765807" y="0"/>
                    <a:pt x="777713" y="4932"/>
                    <a:pt x="786491" y="13710"/>
                  </a:cubicBezTo>
                  <a:cubicBezTo>
                    <a:pt x="795270" y="22488"/>
                    <a:pt x="800201" y="34394"/>
                    <a:pt x="800201" y="46808"/>
                  </a:cubicBezTo>
                  <a:lnTo>
                    <a:pt x="800201" y="117178"/>
                  </a:lnTo>
                  <a:cubicBezTo>
                    <a:pt x="800201" y="143029"/>
                    <a:pt x="779245" y="163986"/>
                    <a:pt x="753393" y="163986"/>
                  </a:cubicBezTo>
                  <a:lnTo>
                    <a:pt x="46808" y="163986"/>
                  </a:lnTo>
                  <a:cubicBezTo>
                    <a:pt x="20957" y="163986"/>
                    <a:pt x="0" y="143029"/>
                    <a:pt x="0" y="117178"/>
                  </a:cubicBezTo>
                  <a:lnTo>
                    <a:pt x="0" y="46808"/>
                  </a:lnTo>
                  <a:cubicBezTo>
                    <a:pt x="0" y="20957"/>
                    <a:pt x="20957" y="0"/>
                    <a:pt x="46808" y="0"/>
                  </a:cubicBezTo>
                  <a:close/>
                </a:path>
              </a:pathLst>
            </a:custGeom>
            <a:solidFill>
              <a:srgbClr val="83C5BE"/>
            </a:solidFill>
            <a:ln w="19050" cap="rnd">
              <a:solidFill>
                <a:srgbClr val="0C4449"/>
              </a:solidFill>
              <a:prstDash val="solid"/>
              <a:round/>
            </a:ln>
          </p:spPr>
          <p:txBody>
            <a:bodyPr/>
            <a:lstStyle/>
            <a:p>
              <a:endParaRPr lang="pt-BR" sz="2291"/>
            </a:p>
          </p:txBody>
        </p:sp>
        <p:sp>
          <p:nvSpPr>
            <p:cNvPr id="35" name="TextBox 35"/>
            <p:cNvSpPr txBox="1"/>
            <p:nvPr/>
          </p:nvSpPr>
          <p:spPr>
            <a:xfrm>
              <a:off x="0" y="-66675"/>
              <a:ext cx="800201" cy="230661"/>
            </a:xfrm>
            <a:prstGeom prst="rect">
              <a:avLst/>
            </a:prstGeom>
          </p:spPr>
          <p:txBody>
            <a:bodyPr lIns="64620" tIns="64620" rIns="64620" bIns="64620" rtlCol="0" anchor="ctr"/>
            <a:lstStyle/>
            <a:p>
              <a:pPr algn="ctr">
                <a:lnSpc>
                  <a:spcPts val="5853"/>
                </a:lnSpc>
              </a:pPr>
              <a:endParaRPr sz="2291"/>
            </a:p>
          </p:txBody>
        </p:sp>
      </p:grpSp>
      <p:sp>
        <p:nvSpPr>
          <p:cNvPr id="36" name="TextBox 36"/>
          <p:cNvSpPr txBox="1"/>
          <p:nvPr/>
        </p:nvSpPr>
        <p:spPr>
          <a:xfrm>
            <a:off x="1612052" y="5077993"/>
            <a:ext cx="6737847" cy="522900"/>
          </a:xfrm>
          <a:prstGeom prst="rect">
            <a:avLst/>
          </a:prstGeom>
        </p:spPr>
        <p:txBody>
          <a:bodyPr lIns="0" tIns="0" rIns="0" bIns="0" rtlCol="0" anchor="t">
            <a:spAutoFit/>
          </a:bodyPr>
          <a:lstStyle/>
          <a:p>
            <a:pPr>
              <a:lnSpc>
                <a:spcPts val="3942"/>
              </a:lnSpc>
            </a:pPr>
            <a:r>
              <a:rPr lang="en-US" sz="4400" b="1" dirty="0">
                <a:solidFill>
                  <a:srgbClr val="093337"/>
                </a:solidFill>
                <a:latin typeface="Darker Grotesque Semi-Bold"/>
                <a:sym typeface="Darker Grotesque Medium"/>
              </a:rPr>
              <a:t>AFFILIATIONS</a:t>
            </a:r>
            <a:r>
              <a:rPr lang="en-US" sz="3942" b="1" spc="-15" dirty="0">
                <a:latin typeface="Darker Grotesque Medium"/>
                <a:ea typeface="Darker Grotesque Medium"/>
                <a:cs typeface="Darker Grotesque Medium"/>
                <a:sym typeface="Darker Grotesque Medium"/>
              </a:rPr>
              <a:t>:</a:t>
            </a:r>
          </a:p>
        </p:txBody>
      </p:sp>
      <p:sp>
        <p:nvSpPr>
          <p:cNvPr id="37" name="TextBox 37"/>
          <p:cNvSpPr txBox="1"/>
          <p:nvPr/>
        </p:nvSpPr>
        <p:spPr>
          <a:xfrm>
            <a:off x="1888742" y="1254283"/>
            <a:ext cx="15421433" cy="2180853"/>
          </a:xfrm>
          <a:prstGeom prst="rect">
            <a:avLst/>
          </a:prstGeom>
        </p:spPr>
        <p:txBody>
          <a:bodyPr wrap="square" lIns="0" tIns="0" rIns="0" bIns="0" rtlCol="0" anchor="t">
            <a:spAutoFit/>
          </a:bodyPr>
          <a:lstStyle/>
          <a:p>
            <a:pPr>
              <a:lnSpc>
                <a:spcPts val="8523"/>
              </a:lnSpc>
            </a:pPr>
            <a:r>
              <a:rPr lang="en-US" sz="8523" b="1" spc="-425" dirty="0">
                <a:solidFill>
                  <a:srgbClr val="FEFFFA"/>
                </a:solidFill>
                <a:latin typeface="Code Pro Bold"/>
                <a:ea typeface="Code Pro Bold"/>
                <a:cs typeface="Code Pro Bold"/>
                <a:sym typeface="Code Pro Bold"/>
              </a:rPr>
              <a:t>Academic Research Poster Title</a:t>
            </a:r>
          </a:p>
        </p:txBody>
      </p:sp>
      <p:sp>
        <p:nvSpPr>
          <p:cNvPr id="38" name="TextBox 38"/>
          <p:cNvSpPr txBox="1"/>
          <p:nvPr/>
        </p:nvSpPr>
        <p:spPr>
          <a:xfrm>
            <a:off x="1612056" y="4530229"/>
            <a:ext cx="3545360" cy="474810"/>
          </a:xfrm>
          <a:prstGeom prst="rect">
            <a:avLst/>
          </a:prstGeom>
        </p:spPr>
        <p:txBody>
          <a:bodyPr lIns="0" tIns="0" rIns="0" bIns="0" rtlCol="0" anchor="t">
            <a:spAutoFit/>
          </a:bodyPr>
          <a:lstStyle/>
          <a:p>
            <a:pPr>
              <a:lnSpc>
                <a:spcPts val="3438"/>
              </a:lnSpc>
            </a:pPr>
            <a:r>
              <a:rPr lang="en-US" sz="4400" b="1" dirty="0">
                <a:solidFill>
                  <a:srgbClr val="093337"/>
                </a:solidFill>
                <a:latin typeface="Darker Grotesque Semi-Bold"/>
                <a:sym typeface="Darker Grotesque Ultra-Bold"/>
              </a:rPr>
              <a:t>AUTHORS:</a:t>
            </a:r>
          </a:p>
        </p:txBody>
      </p:sp>
      <p:sp>
        <p:nvSpPr>
          <p:cNvPr id="40" name="TextBox 40"/>
          <p:cNvSpPr txBox="1"/>
          <p:nvPr/>
        </p:nvSpPr>
        <p:spPr>
          <a:xfrm>
            <a:off x="2409770" y="19616979"/>
            <a:ext cx="7486623" cy="1927131"/>
          </a:xfrm>
          <a:prstGeom prst="rect">
            <a:avLst/>
          </a:prstGeom>
        </p:spPr>
        <p:txBody>
          <a:bodyPr lIns="0" tIns="0" rIns="0" bIns="0" rtlCol="0" anchor="t">
            <a:spAutoFit/>
          </a:bodyPr>
          <a:lstStyle/>
          <a:p>
            <a:pPr marL="768979" lvl="1" indent="-384489">
              <a:lnSpc>
                <a:spcPts val="3738"/>
              </a:lnSpc>
              <a:buFont typeface="Arial"/>
              <a:buChar char="•"/>
            </a:pPr>
            <a:r>
              <a:rPr lang="en-US" sz="4400" b="1">
                <a:solidFill>
                  <a:srgbClr val="0C4449"/>
                </a:solidFill>
                <a:latin typeface="Darker Grotesque Semi-Bold"/>
                <a:ea typeface="Darker Grotesque Semi-Bold"/>
                <a:cs typeface="Darker Grotesque Semi-Bold"/>
                <a:sym typeface="Darker Grotesque Semi-Bold"/>
              </a:rPr>
              <a:t>85% of surveyed businesses reported efficiency improvements after digital adoption.</a:t>
            </a:r>
          </a:p>
        </p:txBody>
      </p:sp>
      <p:sp>
        <p:nvSpPr>
          <p:cNvPr id="41" name="TextBox 41"/>
          <p:cNvSpPr txBox="1"/>
          <p:nvPr/>
        </p:nvSpPr>
        <p:spPr>
          <a:xfrm>
            <a:off x="2409770" y="21640651"/>
            <a:ext cx="7486623" cy="1452642"/>
          </a:xfrm>
          <a:prstGeom prst="rect">
            <a:avLst/>
          </a:prstGeom>
        </p:spPr>
        <p:txBody>
          <a:bodyPr lIns="0" tIns="0" rIns="0" bIns="0" rtlCol="0" anchor="t">
            <a:spAutoFit/>
          </a:bodyPr>
          <a:lstStyle/>
          <a:p>
            <a:pPr marL="768979" lvl="1" indent="-384489">
              <a:lnSpc>
                <a:spcPts val="3738"/>
              </a:lnSpc>
              <a:buFont typeface="Arial"/>
              <a:buChar char="•"/>
            </a:pPr>
            <a:r>
              <a:rPr lang="en-US" sz="4400" b="1" dirty="0">
                <a:solidFill>
                  <a:srgbClr val="0C4449"/>
                </a:solidFill>
                <a:latin typeface="Darker Grotesque Semi-Bold"/>
                <a:ea typeface="Darker Grotesque Semi-Bold"/>
                <a:cs typeface="Darker Grotesque Semi-Bold"/>
                <a:sym typeface="Darker Grotesque Semi-Bold"/>
              </a:rPr>
              <a:t>Companies implementing Technology and cloud computing saw an average.</a:t>
            </a:r>
          </a:p>
        </p:txBody>
      </p:sp>
      <p:sp>
        <p:nvSpPr>
          <p:cNvPr id="42" name="TextBox 42"/>
          <p:cNvSpPr txBox="1"/>
          <p:nvPr/>
        </p:nvSpPr>
        <p:spPr>
          <a:xfrm>
            <a:off x="2409770" y="18359052"/>
            <a:ext cx="7486623" cy="1439240"/>
          </a:xfrm>
          <a:prstGeom prst="rect">
            <a:avLst/>
          </a:prstGeom>
        </p:spPr>
        <p:txBody>
          <a:bodyPr lIns="0" tIns="0" rIns="0" bIns="0" rtlCol="0" anchor="t">
            <a:spAutoFit/>
          </a:bodyPr>
          <a:lstStyle/>
          <a:p>
            <a:pPr marL="768979" lvl="1" indent="-384489">
              <a:lnSpc>
                <a:spcPts val="3738"/>
              </a:lnSpc>
              <a:buFont typeface="Arial"/>
              <a:buChar char="•"/>
            </a:pPr>
            <a:r>
              <a:rPr lang="en-US" sz="4400" b="1">
                <a:solidFill>
                  <a:srgbClr val="0C4449"/>
                </a:solidFill>
                <a:latin typeface="Darker Grotesque Semi-Bold"/>
                <a:ea typeface="Darker Grotesque Semi-Bold"/>
                <a:cs typeface="Darker Grotesque Semi-Bold"/>
                <a:sym typeface="Darker Grotesque Semi-Bold"/>
              </a:rPr>
              <a:t>Enhanced digital presence led to a 30% increase in customer interactions.</a:t>
            </a:r>
          </a:p>
        </p:txBody>
      </p:sp>
      <p:sp>
        <p:nvSpPr>
          <p:cNvPr id="43" name="TextBox 43"/>
          <p:cNvSpPr txBox="1"/>
          <p:nvPr/>
        </p:nvSpPr>
        <p:spPr>
          <a:xfrm>
            <a:off x="11229780" y="18359051"/>
            <a:ext cx="5662347" cy="4899098"/>
          </a:xfrm>
          <a:prstGeom prst="rect">
            <a:avLst/>
          </a:prstGeom>
        </p:spPr>
        <p:txBody>
          <a:bodyPr lIns="0" tIns="0" rIns="0" bIns="0" rtlCol="0" anchor="t">
            <a:spAutoFit/>
          </a:bodyPr>
          <a:lstStyle/>
          <a:p>
            <a:pPr>
              <a:lnSpc>
                <a:spcPts val="3848"/>
              </a:lnSpc>
            </a:pPr>
            <a:r>
              <a:rPr lang="en-US" sz="4400" b="1" dirty="0">
                <a:solidFill>
                  <a:srgbClr val="093337"/>
                </a:solidFill>
                <a:latin typeface="Darker Grotesque Semi-Bold"/>
                <a:ea typeface="Darker Grotesque Semi-Bold"/>
                <a:cs typeface="Darker Grotesque Semi-Bold"/>
                <a:sym typeface="Darker Grotesque Semi-Bold"/>
              </a:rPr>
              <a:t>Digital transformation is crucial driver of business success in the modern economy. Companies that strategically adopt digital technologies gain competitive edge. Future research should explore long term impacts and sector specific digital.</a:t>
            </a:r>
          </a:p>
        </p:txBody>
      </p:sp>
      <p:sp>
        <p:nvSpPr>
          <p:cNvPr id="44" name="TextBox 44"/>
          <p:cNvSpPr txBox="1"/>
          <p:nvPr/>
        </p:nvSpPr>
        <p:spPr>
          <a:xfrm>
            <a:off x="11781429" y="17033718"/>
            <a:ext cx="4399273" cy="578043"/>
          </a:xfrm>
          <a:prstGeom prst="rect">
            <a:avLst/>
          </a:prstGeom>
        </p:spPr>
        <p:txBody>
          <a:bodyPr lIns="0" tIns="0" rIns="0" bIns="0" rtlCol="0" anchor="t">
            <a:spAutoFit/>
          </a:bodyPr>
          <a:lstStyle/>
          <a:p>
            <a:pPr algn="ctr">
              <a:lnSpc>
                <a:spcPts val="4539"/>
              </a:lnSpc>
            </a:pPr>
            <a:r>
              <a:rPr lang="en-US" sz="4323" b="1" dirty="0">
                <a:solidFill>
                  <a:srgbClr val="093337"/>
                </a:solidFill>
                <a:latin typeface="Darker Grotesque Heavy"/>
                <a:ea typeface="Darker Grotesque Heavy"/>
                <a:cs typeface="Darker Grotesque Heavy"/>
                <a:sym typeface="Darker Grotesque Heavy"/>
              </a:rPr>
              <a:t>DISCUSSION</a:t>
            </a:r>
          </a:p>
        </p:txBody>
      </p:sp>
      <p:sp>
        <p:nvSpPr>
          <p:cNvPr id="45" name="TextBox 45"/>
          <p:cNvSpPr txBox="1"/>
          <p:nvPr/>
        </p:nvSpPr>
        <p:spPr>
          <a:xfrm>
            <a:off x="3953445" y="17033718"/>
            <a:ext cx="4399273" cy="578043"/>
          </a:xfrm>
          <a:prstGeom prst="rect">
            <a:avLst/>
          </a:prstGeom>
        </p:spPr>
        <p:txBody>
          <a:bodyPr lIns="0" tIns="0" rIns="0" bIns="0" rtlCol="0" anchor="t">
            <a:spAutoFit/>
          </a:bodyPr>
          <a:lstStyle/>
          <a:p>
            <a:pPr algn="ctr">
              <a:lnSpc>
                <a:spcPts val="4539"/>
              </a:lnSpc>
            </a:pPr>
            <a:r>
              <a:rPr lang="en-US" sz="4323" b="1">
                <a:solidFill>
                  <a:srgbClr val="093337"/>
                </a:solidFill>
                <a:latin typeface="Darker Grotesque Heavy"/>
                <a:ea typeface="Darker Grotesque Heavy"/>
                <a:cs typeface="Darker Grotesque Heavy"/>
                <a:sym typeface="Darker Grotesque Heavy"/>
              </a:rPr>
              <a:t>RESULT</a:t>
            </a:r>
          </a:p>
        </p:txBody>
      </p:sp>
      <p:sp>
        <p:nvSpPr>
          <p:cNvPr id="46" name="TextBox 46"/>
          <p:cNvSpPr txBox="1"/>
          <p:nvPr/>
        </p:nvSpPr>
        <p:spPr>
          <a:xfrm>
            <a:off x="6776459" y="6436477"/>
            <a:ext cx="5680621" cy="578043"/>
          </a:xfrm>
          <a:prstGeom prst="rect">
            <a:avLst/>
          </a:prstGeom>
        </p:spPr>
        <p:txBody>
          <a:bodyPr lIns="0" tIns="0" rIns="0" bIns="0" rtlCol="0" anchor="t">
            <a:spAutoFit/>
          </a:bodyPr>
          <a:lstStyle/>
          <a:p>
            <a:pPr algn="ctr">
              <a:lnSpc>
                <a:spcPts val="4539"/>
              </a:lnSpc>
            </a:pPr>
            <a:r>
              <a:rPr lang="en-US" sz="4323" b="1">
                <a:solidFill>
                  <a:srgbClr val="093337"/>
                </a:solidFill>
                <a:latin typeface="Darker Grotesque Heavy"/>
                <a:ea typeface="Darker Grotesque Heavy"/>
                <a:cs typeface="Darker Grotesque Heavy"/>
                <a:sym typeface="Darker Grotesque Heavy"/>
              </a:rPr>
              <a:t>INTRODUCTION</a:t>
            </a:r>
          </a:p>
        </p:txBody>
      </p:sp>
      <p:sp>
        <p:nvSpPr>
          <p:cNvPr id="47" name="TextBox 47"/>
          <p:cNvSpPr txBox="1"/>
          <p:nvPr/>
        </p:nvSpPr>
        <p:spPr>
          <a:xfrm>
            <a:off x="2609351" y="7667807"/>
            <a:ext cx="14014828" cy="2449132"/>
          </a:xfrm>
          <a:prstGeom prst="rect">
            <a:avLst/>
          </a:prstGeom>
        </p:spPr>
        <p:txBody>
          <a:bodyPr lIns="0" tIns="0" rIns="0" bIns="0" rtlCol="0" anchor="t">
            <a:spAutoFit/>
          </a:bodyPr>
          <a:lstStyle/>
          <a:p>
            <a:pPr algn="ctr">
              <a:lnSpc>
                <a:spcPts val="3848"/>
              </a:lnSpc>
            </a:pPr>
            <a:r>
              <a:rPr lang="en-US" sz="4400" b="1" dirty="0">
                <a:solidFill>
                  <a:srgbClr val="093337"/>
                </a:solidFill>
                <a:latin typeface="Darker Grotesque Semi-Bold"/>
                <a:ea typeface="Darker Grotesque Semi-Bold"/>
                <a:cs typeface="Darker Grotesque Semi-Bold"/>
                <a:sym typeface="Darker Grotesque Semi-Bold"/>
              </a:rPr>
              <a:t>Business are integrating digital technology to streamline operation and enhance customer experience. This research explores how digital transformation influences business model, workforce efficiency, and revenue growth. The study also identifies key challenges companies face during implementation.</a:t>
            </a:r>
          </a:p>
        </p:txBody>
      </p:sp>
      <p:sp>
        <p:nvSpPr>
          <p:cNvPr id="48" name="TextBox 48"/>
          <p:cNvSpPr txBox="1"/>
          <p:nvPr/>
        </p:nvSpPr>
        <p:spPr>
          <a:xfrm>
            <a:off x="7371367" y="11350764"/>
            <a:ext cx="4421574" cy="578043"/>
          </a:xfrm>
          <a:prstGeom prst="rect">
            <a:avLst/>
          </a:prstGeom>
        </p:spPr>
        <p:txBody>
          <a:bodyPr lIns="0" tIns="0" rIns="0" bIns="0" rtlCol="0" anchor="t">
            <a:spAutoFit/>
          </a:bodyPr>
          <a:lstStyle/>
          <a:p>
            <a:pPr algn="ctr">
              <a:lnSpc>
                <a:spcPts val="4539"/>
              </a:lnSpc>
            </a:pPr>
            <a:r>
              <a:rPr lang="en-US" sz="4323" b="1">
                <a:solidFill>
                  <a:srgbClr val="093337"/>
                </a:solidFill>
                <a:latin typeface="Darker Grotesque Heavy"/>
                <a:ea typeface="Darker Grotesque Heavy"/>
                <a:cs typeface="Darker Grotesque Heavy"/>
                <a:sym typeface="Darker Grotesque Heavy"/>
              </a:rPr>
              <a:t>METHODOLOGY</a:t>
            </a:r>
          </a:p>
        </p:txBody>
      </p:sp>
      <p:sp>
        <p:nvSpPr>
          <p:cNvPr id="49" name="TextBox 49"/>
          <p:cNvSpPr txBox="1"/>
          <p:nvPr/>
        </p:nvSpPr>
        <p:spPr>
          <a:xfrm>
            <a:off x="2534885" y="13242818"/>
            <a:ext cx="4402324" cy="1865639"/>
          </a:xfrm>
          <a:prstGeom prst="rect">
            <a:avLst/>
          </a:prstGeom>
        </p:spPr>
        <p:txBody>
          <a:bodyPr lIns="0" tIns="0" rIns="0" bIns="0" rtlCol="0" anchor="t">
            <a:spAutoFit/>
          </a:bodyPr>
          <a:lstStyle/>
          <a:p>
            <a:pPr>
              <a:lnSpc>
                <a:spcPts val="3605"/>
              </a:lnSpc>
            </a:pPr>
            <a:r>
              <a:rPr lang="en-US" sz="4400" b="1" dirty="0">
                <a:solidFill>
                  <a:srgbClr val="093337"/>
                </a:solidFill>
                <a:latin typeface="Darker Grotesque Semi-Bold"/>
                <a:ea typeface="Darker Grotesque Semi-Bold"/>
                <a:cs typeface="Darker Grotesque Semi-Bold"/>
                <a:sym typeface="Darker Grotesque Semi-Bold"/>
              </a:rPr>
              <a:t>Combination of survey based data collection and case study analysis.</a:t>
            </a:r>
          </a:p>
        </p:txBody>
      </p:sp>
      <p:sp>
        <p:nvSpPr>
          <p:cNvPr id="50" name="TextBox 50"/>
          <p:cNvSpPr txBox="1"/>
          <p:nvPr/>
        </p:nvSpPr>
        <p:spPr>
          <a:xfrm>
            <a:off x="7671534" y="13242816"/>
            <a:ext cx="4379178" cy="2340705"/>
          </a:xfrm>
          <a:prstGeom prst="rect">
            <a:avLst/>
          </a:prstGeom>
        </p:spPr>
        <p:txBody>
          <a:bodyPr lIns="0" tIns="0" rIns="0" bIns="0" rtlCol="0" anchor="t">
            <a:spAutoFit/>
          </a:bodyPr>
          <a:lstStyle/>
          <a:p>
            <a:pPr>
              <a:lnSpc>
                <a:spcPts val="3605"/>
              </a:lnSpc>
            </a:pPr>
            <a:r>
              <a:rPr lang="en-US" sz="4400" b="1" dirty="0">
                <a:solidFill>
                  <a:srgbClr val="093337"/>
                </a:solidFill>
                <a:latin typeface="Darker Grotesque Semi-Bold"/>
                <a:ea typeface="Darker Grotesque Semi-Bold"/>
                <a:cs typeface="Darker Grotesque Semi-Bold"/>
                <a:sym typeface="Darker Grotesque Semi-Bold"/>
              </a:rPr>
              <a:t>Structured online surveys and in-depth interviews with industry leaders.</a:t>
            </a:r>
          </a:p>
        </p:txBody>
      </p:sp>
      <p:sp>
        <p:nvSpPr>
          <p:cNvPr id="51" name="TextBox 51"/>
          <p:cNvSpPr txBox="1"/>
          <p:nvPr/>
        </p:nvSpPr>
        <p:spPr>
          <a:xfrm>
            <a:off x="12348238" y="13242818"/>
            <a:ext cx="4426874" cy="1865639"/>
          </a:xfrm>
          <a:prstGeom prst="rect">
            <a:avLst/>
          </a:prstGeom>
        </p:spPr>
        <p:txBody>
          <a:bodyPr lIns="0" tIns="0" rIns="0" bIns="0" rtlCol="0" anchor="t">
            <a:spAutoFit/>
          </a:bodyPr>
          <a:lstStyle/>
          <a:p>
            <a:pPr>
              <a:lnSpc>
                <a:spcPts val="3605"/>
              </a:lnSpc>
            </a:pPr>
            <a:r>
              <a:rPr lang="en-US" sz="4400" b="1" dirty="0">
                <a:solidFill>
                  <a:srgbClr val="093337"/>
                </a:solidFill>
                <a:latin typeface="Darker Grotesque Semi-Bold"/>
                <a:ea typeface="Darker Grotesque Semi-Bold"/>
                <a:cs typeface="Darker Grotesque Semi-Bold"/>
                <a:sym typeface="Darker Grotesque Semi-Bold"/>
              </a:rPr>
              <a:t>Statistical methods such as regression analysis for quantitative data.</a:t>
            </a:r>
          </a:p>
        </p:txBody>
      </p:sp>
      <p:sp>
        <p:nvSpPr>
          <p:cNvPr id="52" name="TextBox 52"/>
          <p:cNvSpPr txBox="1"/>
          <p:nvPr/>
        </p:nvSpPr>
        <p:spPr>
          <a:xfrm>
            <a:off x="2534885" y="12714546"/>
            <a:ext cx="4845410" cy="503664"/>
          </a:xfrm>
          <a:prstGeom prst="rect">
            <a:avLst/>
          </a:prstGeom>
        </p:spPr>
        <p:txBody>
          <a:bodyPr wrap="square" lIns="0" tIns="0" rIns="0" bIns="0" rtlCol="0" anchor="t">
            <a:spAutoFit/>
          </a:bodyPr>
          <a:lstStyle/>
          <a:p>
            <a:pPr>
              <a:lnSpc>
                <a:spcPts val="3738"/>
              </a:lnSpc>
            </a:pPr>
            <a:r>
              <a:rPr lang="en-US" sz="4400" b="1" dirty="0">
                <a:solidFill>
                  <a:srgbClr val="093337"/>
                </a:solidFill>
                <a:latin typeface="Darker Grotesque Heavy"/>
                <a:ea typeface="Darker Grotesque Heavy"/>
                <a:cs typeface="Darker Grotesque Heavy"/>
                <a:sym typeface="Darker Grotesque Heavy"/>
              </a:rPr>
              <a:t>Research Approach</a:t>
            </a:r>
          </a:p>
        </p:txBody>
      </p:sp>
      <p:sp>
        <p:nvSpPr>
          <p:cNvPr id="53" name="TextBox 53"/>
          <p:cNvSpPr txBox="1"/>
          <p:nvPr/>
        </p:nvSpPr>
        <p:spPr>
          <a:xfrm>
            <a:off x="7671533" y="12714548"/>
            <a:ext cx="4087988" cy="503664"/>
          </a:xfrm>
          <a:prstGeom prst="rect">
            <a:avLst/>
          </a:prstGeom>
        </p:spPr>
        <p:txBody>
          <a:bodyPr lIns="0" tIns="0" rIns="0" bIns="0" rtlCol="0" anchor="t">
            <a:spAutoFit/>
          </a:bodyPr>
          <a:lstStyle/>
          <a:p>
            <a:pPr>
              <a:lnSpc>
                <a:spcPts val="3738"/>
              </a:lnSpc>
            </a:pPr>
            <a:r>
              <a:rPr lang="en-US" sz="4400" b="1" dirty="0">
                <a:solidFill>
                  <a:srgbClr val="093337"/>
                </a:solidFill>
                <a:latin typeface="Darker Grotesque Heavy"/>
                <a:ea typeface="Darker Grotesque Heavy"/>
                <a:cs typeface="Darker Grotesque Heavy"/>
                <a:sym typeface="Darker Grotesque Heavy"/>
              </a:rPr>
              <a:t>Data Collection</a:t>
            </a:r>
          </a:p>
        </p:txBody>
      </p:sp>
      <p:sp>
        <p:nvSpPr>
          <p:cNvPr id="54" name="TextBox 54"/>
          <p:cNvSpPr txBox="1"/>
          <p:nvPr/>
        </p:nvSpPr>
        <p:spPr>
          <a:xfrm>
            <a:off x="12348244" y="12714548"/>
            <a:ext cx="4087988" cy="503664"/>
          </a:xfrm>
          <a:prstGeom prst="rect">
            <a:avLst/>
          </a:prstGeom>
        </p:spPr>
        <p:txBody>
          <a:bodyPr lIns="0" tIns="0" rIns="0" bIns="0" rtlCol="0" anchor="t">
            <a:spAutoFit/>
          </a:bodyPr>
          <a:lstStyle/>
          <a:p>
            <a:pPr>
              <a:lnSpc>
                <a:spcPts val="3738"/>
              </a:lnSpc>
            </a:pPr>
            <a:r>
              <a:rPr lang="en-US" sz="4400" b="1">
                <a:solidFill>
                  <a:srgbClr val="093337"/>
                </a:solidFill>
                <a:latin typeface="Darker Grotesque Heavy"/>
                <a:ea typeface="Darker Grotesque Heavy"/>
                <a:cs typeface="Darker Grotesque Heavy"/>
                <a:sym typeface="Darker Grotesque Heavy"/>
              </a:rPr>
              <a:t>Data Analysis</a:t>
            </a:r>
          </a:p>
        </p:txBody>
      </p:sp>
      <p:grpSp>
        <p:nvGrpSpPr>
          <p:cNvPr id="39" name="Group 7">
            <a:extLst>
              <a:ext uri="{FF2B5EF4-FFF2-40B4-BE49-F238E27FC236}">
                <a16:creationId xmlns:a16="http://schemas.microsoft.com/office/drawing/2014/main" id="{CC81DA68-22B9-A857-0F30-286C80338596}"/>
              </a:ext>
            </a:extLst>
          </p:cNvPr>
          <p:cNvGrpSpPr/>
          <p:nvPr/>
        </p:nvGrpSpPr>
        <p:grpSpPr>
          <a:xfrm>
            <a:off x="1883922" y="28161750"/>
            <a:ext cx="8459447" cy="4635206"/>
            <a:chOff x="0" y="0"/>
            <a:chExt cx="1191641" cy="882301"/>
          </a:xfrm>
        </p:grpSpPr>
        <p:sp>
          <p:nvSpPr>
            <p:cNvPr id="55" name="Freeform 8">
              <a:extLst>
                <a:ext uri="{FF2B5EF4-FFF2-40B4-BE49-F238E27FC236}">
                  <a16:creationId xmlns:a16="http://schemas.microsoft.com/office/drawing/2014/main" id="{B5CDD54B-BE86-E0ED-3A3E-EA51FF509B04}"/>
                </a:ext>
              </a:extLst>
            </p:cNvPr>
            <p:cNvSpPr/>
            <p:nvPr/>
          </p:nvSpPr>
          <p:spPr>
            <a:xfrm>
              <a:off x="0" y="0"/>
              <a:ext cx="1191641" cy="882301"/>
            </a:xfrm>
            <a:custGeom>
              <a:avLst/>
              <a:gdLst/>
              <a:ahLst/>
              <a:cxnLst/>
              <a:rect l="l" t="t" r="r" b="b"/>
              <a:pathLst>
                <a:path w="1191641" h="882301">
                  <a:moveTo>
                    <a:pt x="64029" y="0"/>
                  </a:moveTo>
                  <a:lnTo>
                    <a:pt x="1127612" y="0"/>
                  </a:lnTo>
                  <a:cubicBezTo>
                    <a:pt x="1144594" y="0"/>
                    <a:pt x="1160880" y="6746"/>
                    <a:pt x="1172887" y="18754"/>
                  </a:cubicBezTo>
                  <a:cubicBezTo>
                    <a:pt x="1184895" y="30761"/>
                    <a:pt x="1191641" y="47047"/>
                    <a:pt x="1191641" y="64029"/>
                  </a:cubicBezTo>
                  <a:lnTo>
                    <a:pt x="1191641" y="818272"/>
                  </a:lnTo>
                  <a:cubicBezTo>
                    <a:pt x="1191641" y="835253"/>
                    <a:pt x="1184895" y="851539"/>
                    <a:pt x="1172887" y="863547"/>
                  </a:cubicBezTo>
                  <a:cubicBezTo>
                    <a:pt x="1160880" y="875555"/>
                    <a:pt x="1144594" y="882301"/>
                    <a:pt x="1127612" y="882301"/>
                  </a:cubicBezTo>
                  <a:lnTo>
                    <a:pt x="64029" y="882301"/>
                  </a:lnTo>
                  <a:cubicBezTo>
                    <a:pt x="47047" y="882301"/>
                    <a:pt x="30761" y="875555"/>
                    <a:pt x="18754" y="863547"/>
                  </a:cubicBezTo>
                  <a:cubicBezTo>
                    <a:pt x="6746" y="851539"/>
                    <a:pt x="0" y="835253"/>
                    <a:pt x="0" y="818272"/>
                  </a:cubicBezTo>
                  <a:lnTo>
                    <a:pt x="0" y="64029"/>
                  </a:lnTo>
                  <a:cubicBezTo>
                    <a:pt x="0" y="47047"/>
                    <a:pt x="6746" y="30761"/>
                    <a:pt x="18754" y="18754"/>
                  </a:cubicBezTo>
                  <a:cubicBezTo>
                    <a:pt x="30761" y="6746"/>
                    <a:pt x="47047" y="0"/>
                    <a:pt x="64029" y="0"/>
                  </a:cubicBezTo>
                  <a:close/>
                </a:path>
              </a:pathLst>
            </a:custGeom>
            <a:solidFill>
              <a:srgbClr val="FFFFFF"/>
            </a:solidFill>
            <a:ln w="23812" cap="rnd">
              <a:solidFill>
                <a:srgbClr val="0C4449"/>
              </a:solidFill>
              <a:prstDash val="solid"/>
              <a:round/>
            </a:ln>
          </p:spPr>
          <p:txBody>
            <a:bodyPr/>
            <a:lstStyle/>
            <a:p>
              <a:endParaRPr lang="pt-BR" sz="2291"/>
            </a:p>
          </p:txBody>
        </p:sp>
        <p:sp>
          <p:nvSpPr>
            <p:cNvPr id="56" name="TextBox 9">
              <a:extLst>
                <a:ext uri="{FF2B5EF4-FFF2-40B4-BE49-F238E27FC236}">
                  <a16:creationId xmlns:a16="http://schemas.microsoft.com/office/drawing/2014/main" id="{C35980DB-09D9-5AE7-2CFA-30BCCF53439C}"/>
                </a:ext>
              </a:extLst>
            </p:cNvPr>
            <p:cNvSpPr txBox="1"/>
            <p:nvPr/>
          </p:nvSpPr>
          <p:spPr>
            <a:xfrm>
              <a:off x="0" y="-66675"/>
              <a:ext cx="1191641" cy="948976"/>
            </a:xfrm>
            <a:prstGeom prst="rect">
              <a:avLst/>
            </a:prstGeom>
          </p:spPr>
          <p:txBody>
            <a:bodyPr lIns="64620" tIns="64620" rIns="64620" bIns="64620" rtlCol="0" anchor="ctr"/>
            <a:lstStyle/>
            <a:p>
              <a:pPr algn="ctr">
                <a:lnSpc>
                  <a:spcPts val="5853"/>
                </a:lnSpc>
              </a:pPr>
              <a:endParaRPr sz="2291"/>
            </a:p>
          </p:txBody>
        </p:sp>
      </p:grpSp>
      <p:grpSp>
        <p:nvGrpSpPr>
          <p:cNvPr id="57" name="Group 10">
            <a:extLst>
              <a:ext uri="{FF2B5EF4-FFF2-40B4-BE49-F238E27FC236}">
                <a16:creationId xmlns:a16="http://schemas.microsoft.com/office/drawing/2014/main" id="{5529B12B-DFD3-EA0D-3E41-EDCC95A5AC46}"/>
              </a:ext>
            </a:extLst>
          </p:cNvPr>
          <p:cNvGrpSpPr/>
          <p:nvPr/>
        </p:nvGrpSpPr>
        <p:grpSpPr>
          <a:xfrm>
            <a:off x="10612515" y="28161750"/>
            <a:ext cx="6658230" cy="4635205"/>
            <a:chOff x="0" y="0"/>
            <a:chExt cx="937912" cy="882301"/>
          </a:xfrm>
        </p:grpSpPr>
        <p:sp>
          <p:nvSpPr>
            <p:cNvPr id="58" name="Freeform 11">
              <a:extLst>
                <a:ext uri="{FF2B5EF4-FFF2-40B4-BE49-F238E27FC236}">
                  <a16:creationId xmlns:a16="http://schemas.microsoft.com/office/drawing/2014/main" id="{223074BE-EEF3-4189-D44A-8AF0CCC24EE7}"/>
                </a:ext>
              </a:extLst>
            </p:cNvPr>
            <p:cNvSpPr/>
            <p:nvPr/>
          </p:nvSpPr>
          <p:spPr>
            <a:xfrm>
              <a:off x="0" y="0"/>
              <a:ext cx="937912" cy="882301"/>
            </a:xfrm>
            <a:custGeom>
              <a:avLst/>
              <a:gdLst/>
              <a:ahLst/>
              <a:cxnLst/>
              <a:rect l="l" t="t" r="r" b="b"/>
              <a:pathLst>
                <a:path w="937912" h="882301">
                  <a:moveTo>
                    <a:pt x="81350" y="0"/>
                  </a:moveTo>
                  <a:lnTo>
                    <a:pt x="856562" y="0"/>
                  </a:lnTo>
                  <a:cubicBezTo>
                    <a:pt x="878137" y="0"/>
                    <a:pt x="898829" y="8571"/>
                    <a:pt x="914085" y="23827"/>
                  </a:cubicBezTo>
                  <a:cubicBezTo>
                    <a:pt x="929342" y="39083"/>
                    <a:pt x="937912" y="59775"/>
                    <a:pt x="937912" y="81350"/>
                  </a:cubicBezTo>
                  <a:lnTo>
                    <a:pt x="937912" y="800950"/>
                  </a:lnTo>
                  <a:cubicBezTo>
                    <a:pt x="937912" y="845879"/>
                    <a:pt x="901491" y="882301"/>
                    <a:pt x="856562" y="882301"/>
                  </a:cubicBezTo>
                  <a:lnTo>
                    <a:pt x="81350" y="882301"/>
                  </a:lnTo>
                  <a:cubicBezTo>
                    <a:pt x="36422" y="882301"/>
                    <a:pt x="0" y="845879"/>
                    <a:pt x="0" y="800950"/>
                  </a:cubicBezTo>
                  <a:lnTo>
                    <a:pt x="0" y="81350"/>
                  </a:lnTo>
                  <a:cubicBezTo>
                    <a:pt x="0" y="36422"/>
                    <a:pt x="36422" y="0"/>
                    <a:pt x="81350" y="0"/>
                  </a:cubicBezTo>
                  <a:close/>
                </a:path>
              </a:pathLst>
            </a:custGeom>
            <a:solidFill>
              <a:srgbClr val="FFFFFF"/>
            </a:solidFill>
            <a:ln w="23812" cap="rnd">
              <a:solidFill>
                <a:srgbClr val="0C4449"/>
              </a:solidFill>
              <a:prstDash val="solid"/>
              <a:round/>
            </a:ln>
          </p:spPr>
          <p:txBody>
            <a:bodyPr/>
            <a:lstStyle/>
            <a:p>
              <a:endParaRPr lang="pt-BR" sz="2291"/>
            </a:p>
          </p:txBody>
        </p:sp>
        <p:sp>
          <p:nvSpPr>
            <p:cNvPr id="59" name="TextBox 12">
              <a:extLst>
                <a:ext uri="{FF2B5EF4-FFF2-40B4-BE49-F238E27FC236}">
                  <a16:creationId xmlns:a16="http://schemas.microsoft.com/office/drawing/2014/main" id="{3C5C83A2-0095-140B-25EA-9F06878FD9D3}"/>
                </a:ext>
              </a:extLst>
            </p:cNvPr>
            <p:cNvSpPr txBox="1"/>
            <p:nvPr/>
          </p:nvSpPr>
          <p:spPr>
            <a:xfrm>
              <a:off x="0" y="-66675"/>
              <a:ext cx="937912" cy="948976"/>
            </a:xfrm>
            <a:prstGeom prst="rect">
              <a:avLst/>
            </a:prstGeom>
          </p:spPr>
          <p:txBody>
            <a:bodyPr lIns="64620" tIns="64620" rIns="64620" bIns="64620" rtlCol="0" anchor="ctr"/>
            <a:lstStyle/>
            <a:p>
              <a:pPr algn="ctr">
                <a:lnSpc>
                  <a:spcPts val="5853"/>
                </a:lnSpc>
              </a:pPr>
              <a:endParaRPr sz="2291"/>
            </a:p>
          </p:txBody>
        </p:sp>
      </p:grpSp>
      <p:grpSp>
        <p:nvGrpSpPr>
          <p:cNvPr id="60" name="Group 18">
            <a:extLst>
              <a:ext uri="{FF2B5EF4-FFF2-40B4-BE49-F238E27FC236}">
                <a16:creationId xmlns:a16="http://schemas.microsoft.com/office/drawing/2014/main" id="{6FA78925-4D32-0B79-21C8-4CC7A9535DD6}"/>
              </a:ext>
            </a:extLst>
          </p:cNvPr>
          <p:cNvGrpSpPr/>
          <p:nvPr/>
        </p:nvGrpSpPr>
        <p:grpSpPr>
          <a:xfrm>
            <a:off x="11190338" y="27579682"/>
            <a:ext cx="5502573" cy="1164137"/>
            <a:chOff x="0" y="0"/>
            <a:chExt cx="775121" cy="163986"/>
          </a:xfrm>
        </p:grpSpPr>
        <p:sp>
          <p:nvSpPr>
            <p:cNvPr id="61" name="Freeform 19">
              <a:extLst>
                <a:ext uri="{FF2B5EF4-FFF2-40B4-BE49-F238E27FC236}">
                  <a16:creationId xmlns:a16="http://schemas.microsoft.com/office/drawing/2014/main" id="{F3F928C4-D745-44BA-9AAA-02D958B4B86A}"/>
                </a:ext>
              </a:extLst>
            </p:cNvPr>
            <p:cNvSpPr/>
            <p:nvPr/>
          </p:nvSpPr>
          <p:spPr>
            <a:xfrm>
              <a:off x="0" y="0"/>
              <a:ext cx="775121" cy="163986"/>
            </a:xfrm>
            <a:custGeom>
              <a:avLst/>
              <a:gdLst/>
              <a:ahLst/>
              <a:cxnLst/>
              <a:rect l="l" t="t" r="r" b="b"/>
              <a:pathLst>
                <a:path w="775121" h="163986">
                  <a:moveTo>
                    <a:pt x="48323" y="0"/>
                  </a:moveTo>
                  <a:lnTo>
                    <a:pt x="726798" y="0"/>
                  </a:lnTo>
                  <a:cubicBezTo>
                    <a:pt x="739614" y="0"/>
                    <a:pt x="751905" y="5091"/>
                    <a:pt x="760967" y="14153"/>
                  </a:cubicBezTo>
                  <a:cubicBezTo>
                    <a:pt x="770029" y="23216"/>
                    <a:pt x="775121" y="35507"/>
                    <a:pt x="775121" y="48323"/>
                  </a:cubicBezTo>
                  <a:lnTo>
                    <a:pt x="775121" y="115663"/>
                  </a:lnTo>
                  <a:cubicBezTo>
                    <a:pt x="775121" y="128479"/>
                    <a:pt x="770029" y="140770"/>
                    <a:pt x="760967" y="149833"/>
                  </a:cubicBezTo>
                  <a:cubicBezTo>
                    <a:pt x="751905" y="158895"/>
                    <a:pt x="739614" y="163986"/>
                    <a:pt x="726798" y="163986"/>
                  </a:cubicBezTo>
                  <a:lnTo>
                    <a:pt x="48323" y="163986"/>
                  </a:lnTo>
                  <a:cubicBezTo>
                    <a:pt x="35507" y="163986"/>
                    <a:pt x="23216" y="158895"/>
                    <a:pt x="14153" y="149833"/>
                  </a:cubicBezTo>
                  <a:cubicBezTo>
                    <a:pt x="5091" y="140770"/>
                    <a:pt x="0" y="128479"/>
                    <a:pt x="0" y="115663"/>
                  </a:cubicBezTo>
                  <a:lnTo>
                    <a:pt x="0" y="48323"/>
                  </a:lnTo>
                  <a:cubicBezTo>
                    <a:pt x="0" y="35507"/>
                    <a:pt x="5091" y="23216"/>
                    <a:pt x="14153" y="14153"/>
                  </a:cubicBezTo>
                  <a:cubicBezTo>
                    <a:pt x="23216" y="5091"/>
                    <a:pt x="35507" y="0"/>
                    <a:pt x="48323" y="0"/>
                  </a:cubicBezTo>
                  <a:close/>
                </a:path>
              </a:pathLst>
            </a:custGeom>
            <a:solidFill>
              <a:srgbClr val="83C5BE"/>
            </a:solidFill>
            <a:ln w="19050" cap="rnd">
              <a:solidFill>
                <a:srgbClr val="0C4449"/>
              </a:solidFill>
              <a:prstDash val="solid"/>
              <a:round/>
            </a:ln>
          </p:spPr>
          <p:txBody>
            <a:bodyPr/>
            <a:lstStyle/>
            <a:p>
              <a:endParaRPr lang="pt-BR" sz="2291"/>
            </a:p>
          </p:txBody>
        </p:sp>
        <p:sp>
          <p:nvSpPr>
            <p:cNvPr id="62" name="TextBox 20">
              <a:extLst>
                <a:ext uri="{FF2B5EF4-FFF2-40B4-BE49-F238E27FC236}">
                  <a16:creationId xmlns:a16="http://schemas.microsoft.com/office/drawing/2014/main" id="{E0AA7C4B-3D87-C1AE-7AEB-F4A72E57B28F}"/>
                </a:ext>
              </a:extLst>
            </p:cNvPr>
            <p:cNvSpPr txBox="1"/>
            <p:nvPr/>
          </p:nvSpPr>
          <p:spPr>
            <a:xfrm>
              <a:off x="0" y="-66675"/>
              <a:ext cx="775121" cy="230661"/>
            </a:xfrm>
            <a:prstGeom prst="rect">
              <a:avLst/>
            </a:prstGeom>
          </p:spPr>
          <p:txBody>
            <a:bodyPr lIns="64620" tIns="64620" rIns="64620" bIns="64620" rtlCol="0" anchor="ctr"/>
            <a:lstStyle/>
            <a:p>
              <a:pPr algn="ctr">
                <a:lnSpc>
                  <a:spcPts val="5853"/>
                </a:lnSpc>
              </a:pPr>
              <a:endParaRPr sz="2291"/>
            </a:p>
          </p:txBody>
        </p:sp>
      </p:grpSp>
      <p:grpSp>
        <p:nvGrpSpPr>
          <p:cNvPr id="63" name="Group 21">
            <a:extLst>
              <a:ext uri="{FF2B5EF4-FFF2-40B4-BE49-F238E27FC236}">
                <a16:creationId xmlns:a16="http://schemas.microsoft.com/office/drawing/2014/main" id="{7E229EBD-BE42-871E-CA74-FA64404C1C88}"/>
              </a:ext>
            </a:extLst>
          </p:cNvPr>
          <p:cNvGrpSpPr/>
          <p:nvPr/>
        </p:nvGrpSpPr>
        <p:grpSpPr>
          <a:xfrm>
            <a:off x="3362355" y="27579682"/>
            <a:ext cx="5502573" cy="1164137"/>
            <a:chOff x="0" y="0"/>
            <a:chExt cx="775121" cy="163986"/>
          </a:xfrm>
        </p:grpSpPr>
        <p:sp>
          <p:nvSpPr>
            <p:cNvPr id="64" name="Freeform 22">
              <a:extLst>
                <a:ext uri="{FF2B5EF4-FFF2-40B4-BE49-F238E27FC236}">
                  <a16:creationId xmlns:a16="http://schemas.microsoft.com/office/drawing/2014/main" id="{69C47F14-9A38-C26B-3159-0E68C139D064}"/>
                </a:ext>
              </a:extLst>
            </p:cNvPr>
            <p:cNvSpPr/>
            <p:nvPr/>
          </p:nvSpPr>
          <p:spPr>
            <a:xfrm>
              <a:off x="0" y="0"/>
              <a:ext cx="775121" cy="163986"/>
            </a:xfrm>
            <a:custGeom>
              <a:avLst/>
              <a:gdLst/>
              <a:ahLst/>
              <a:cxnLst/>
              <a:rect l="l" t="t" r="r" b="b"/>
              <a:pathLst>
                <a:path w="775121" h="163986">
                  <a:moveTo>
                    <a:pt x="48323" y="0"/>
                  </a:moveTo>
                  <a:lnTo>
                    <a:pt x="726798" y="0"/>
                  </a:lnTo>
                  <a:cubicBezTo>
                    <a:pt x="739614" y="0"/>
                    <a:pt x="751905" y="5091"/>
                    <a:pt x="760967" y="14153"/>
                  </a:cubicBezTo>
                  <a:cubicBezTo>
                    <a:pt x="770029" y="23216"/>
                    <a:pt x="775121" y="35507"/>
                    <a:pt x="775121" y="48323"/>
                  </a:cubicBezTo>
                  <a:lnTo>
                    <a:pt x="775121" y="115663"/>
                  </a:lnTo>
                  <a:cubicBezTo>
                    <a:pt x="775121" y="128479"/>
                    <a:pt x="770029" y="140770"/>
                    <a:pt x="760967" y="149833"/>
                  </a:cubicBezTo>
                  <a:cubicBezTo>
                    <a:pt x="751905" y="158895"/>
                    <a:pt x="739614" y="163986"/>
                    <a:pt x="726798" y="163986"/>
                  </a:cubicBezTo>
                  <a:lnTo>
                    <a:pt x="48323" y="163986"/>
                  </a:lnTo>
                  <a:cubicBezTo>
                    <a:pt x="35507" y="163986"/>
                    <a:pt x="23216" y="158895"/>
                    <a:pt x="14153" y="149833"/>
                  </a:cubicBezTo>
                  <a:cubicBezTo>
                    <a:pt x="5091" y="140770"/>
                    <a:pt x="0" y="128479"/>
                    <a:pt x="0" y="115663"/>
                  </a:cubicBezTo>
                  <a:lnTo>
                    <a:pt x="0" y="48323"/>
                  </a:lnTo>
                  <a:cubicBezTo>
                    <a:pt x="0" y="35507"/>
                    <a:pt x="5091" y="23216"/>
                    <a:pt x="14153" y="14153"/>
                  </a:cubicBezTo>
                  <a:cubicBezTo>
                    <a:pt x="23216" y="5091"/>
                    <a:pt x="35507" y="0"/>
                    <a:pt x="48323" y="0"/>
                  </a:cubicBezTo>
                  <a:close/>
                </a:path>
              </a:pathLst>
            </a:custGeom>
            <a:solidFill>
              <a:srgbClr val="83C5BE"/>
            </a:solidFill>
            <a:ln w="19050" cap="rnd">
              <a:solidFill>
                <a:srgbClr val="0C4449"/>
              </a:solidFill>
              <a:prstDash val="solid"/>
              <a:round/>
            </a:ln>
          </p:spPr>
          <p:txBody>
            <a:bodyPr/>
            <a:lstStyle/>
            <a:p>
              <a:endParaRPr lang="pt-BR" sz="2291"/>
            </a:p>
          </p:txBody>
        </p:sp>
        <p:sp>
          <p:nvSpPr>
            <p:cNvPr id="65" name="TextBox 23">
              <a:extLst>
                <a:ext uri="{FF2B5EF4-FFF2-40B4-BE49-F238E27FC236}">
                  <a16:creationId xmlns:a16="http://schemas.microsoft.com/office/drawing/2014/main" id="{550B16D8-F845-418D-14D1-DA25EC465A79}"/>
                </a:ext>
              </a:extLst>
            </p:cNvPr>
            <p:cNvSpPr txBox="1"/>
            <p:nvPr/>
          </p:nvSpPr>
          <p:spPr>
            <a:xfrm>
              <a:off x="0" y="-66675"/>
              <a:ext cx="775121" cy="230661"/>
            </a:xfrm>
            <a:prstGeom prst="rect">
              <a:avLst/>
            </a:prstGeom>
          </p:spPr>
          <p:txBody>
            <a:bodyPr lIns="64620" tIns="64620" rIns="64620" bIns="64620" rtlCol="0" anchor="ctr"/>
            <a:lstStyle/>
            <a:p>
              <a:pPr algn="ctr">
                <a:lnSpc>
                  <a:spcPts val="5853"/>
                </a:lnSpc>
              </a:pPr>
              <a:endParaRPr sz="2291"/>
            </a:p>
          </p:txBody>
        </p:sp>
      </p:grpSp>
      <p:sp>
        <p:nvSpPr>
          <p:cNvPr id="66" name="TextBox 40">
            <a:extLst>
              <a:ext uri="{FF2B5EF4-FFF2-40B4-BE49-F238E27FC236}">
                <a16:creationId xmlns:a16="http://schemas.microsoft.com/office/drawing/2014/main" id="{C8549A89-87D0-7325-DCA4-DF7D1BB2E14E}"/>
              </a:ext>
            </a:extLst>
          </p:cNvPr>
          <p:cNvSpPr txBox="1"/>
          <p:nvPr/>
        </p:nvSpPr>
        <p:spPr>
          <a:xfrm>
            <a:off x="2370334" y="30445989"/>
            <a:ext cx="7486623" cy="1927131"/>
          </a:xfrm>
          <a:prstGeom prst="rect">
            <a:avLst/>
          </a:prstGeom>
        </p:spPr>
        <p:txBody>
          <a:bodyPr lIns="0" tIns="0" rIns="0" bIns="0" rtlCol="0" anchor="t">
            <a:spAutoFit/>
          </a:bodyPr>
          <a:lstStyle/>
          <a:p>
            <a:pPr marL="768979" lvl="1" indent="-384489">
              <a:lnSpc>
                <a:spcPts val="3738"/>
              </a:lnSpc>
              <a:buFont typeface="Arial"/>
              <a:buChar char="•"/>
            </a:pPr>
            <a:r>
              <a:rPr lang="en-US" sz="4400" b="1" dirty="0">
                <a:solidFill>
                  <a:srgbClr val="0C4449"/>
                </a:solidFill>
                <a:latin typeface="Darker Grotesque Semi-Bold"/>
                <a:ea typeface="Darker Grotesque Semi-Bold"/>
                <a:cs typeface="Darker Grotesque Semi-Bold"/>
                <a:sym typeface="Darker Grotesque Semi-Bold"/>
              </a:rPr>
              <a:t>85% of surveyed businesses reported efficiency improvements after digital adoption.</a:t>
            </a:r>
          </a:p>
        </p:txBody>
      </p:sp>
      <p:sp>
        <p:nvSpPr>
          <p:cNvPr id="68" name="TextBox 42">
            <a:extLst>
              <a:ext uri="{FF2B5EF4-FFF2-40B4-BE49-F238E27FC236}">
                <a16:creationId xmlns:a16="http://schemas.microsoft.com/office/drawing/2014/main" id="{E933A36F-7363-453E-668E-46F9B1432512}"/>
              </a:ext>
            </a:extLst>
          </p:cNvPr>
          <p:cNvSpPr txBox="1"/>
          <p:nvPr/>
        </p:nvSpPr>
        <p:spPr>
          <a:xfrm>
            <a:off x="2370334" y="29188062"/>
            <a:ext cx="7486623" cy="1439240"/>
          </a:xfrm>
          <a:prstGeom prst="rect">
            <a:avLst/>
          </a:prstGeom>
        </p:spPr>
        <p:txBody>
          <a:bodyPr lIns="0" tIns="0" rIns="0" bIns="0" rtlCol="0" anchor="t">
            <a:spAutoFit/>
          </a:bodyPr>
          <a:lstStyle/>
          <a:p>
            <a:pPr marL="768979" lvl="1" indent="-384489">
              <a:lnSpc>
                <a:spcPts val="3738"/>
              </a:lnSpc>
              <a:buFont typeface="Arial"/>
              <a:buChar char="•"/>
            </a:pPr>
            <a:r>
              <a:rPr lang="en-US" sz="4400" b="1">
                <a:solidFill>
                  <a:srgbClr val="0C4449"/>
                </a:solidFill>
                <a:latin typeface="Darker Grotesque Semi-Bold"/>
                <a:ea typeface="Darker Grotesque Semi-Bold"/>
                <a:cs typeface="Darker Grotesque Semi-Bold"/>
                <a:sym typeface="Darker Grotesque Semi-Bold"/>
              </a:rPr>
              <a:t>Enhanced digital presence led to a 30% increase in customer interactions.</a:t>
            </a:r>
          </a:p>
        </p:txBody>
      </p:sp>
      <p:sp>
        <p:nvSpPr>
          <p:cNvPr id="69" name="TextBox 43">
            <a:extLst>
              <a:ext uri="{FF2B5EF4-FFF2-40B4-BE49-F238E27FC236}">
                <a16:creationId xmlns:a16="http://schemas.microsoft.com/office/drawing/2014/main" id="{A0EBA461-9644-BBF5-89BC-2DAFC8FB57CC}"/>
              </a:ext>
            </a:extLst>
          </p:cNvPr>
          <p:cNvSpPr txBox="1"/>
          <p:nvPr/>
        </p:nvSpPr>
        <p:spPr>
          <a:xfrm>
            <a:off x="11190344" y="29188061"/>
            <a:ext cx="5662347" cy="1975221"/>
          </a:xfrm>
          <a:prstGeom prst="rect">
            <a:avLst/>
          </a:prstGeom>
        </p:spPr>
        <p:txBody>
          <a:bodyPr lIns="0" tIns="0" rIns="0" bIns="0" rtlCol="0" anchor="t">
            <a:spAutoFit/>
          </a:bodyPr>
          <a:lstStyle/>
          <a:p>
            <a:pPr>
              <a:lnSpc>
                <a:spcPts val="3848"/>
              </a:lnSpc>
            </a:pPr>
            <a:r>
              <a:rPr lang="en-US" sz="4400" b="1" dirty="0">
                <a:solidFill>
                  <a:srgbClr val="093337"/>
                </a:solidFill>
                <a:latin typeface="Darker Grotesque Semi-Bold"/>
                <a:ea typeface="Darker Grotesque Semi-Bold"/>
                <a:cs typeface="Darker Grotesque Semi-Bold"/>
                <a:sym typeface="Darker Grotesque Semi-Bold"/>
              </a:rPr>
              <a:t>Digital transformation is crucial driver of business success in the modern economy. </a:t>
            </a:r>
          </a:p>
        </p:txBody>
      </p:sp>
      <p:sp>
        <p:nvSpPr>
          <p:cNvPr id="70" name="TextBox 44">
            <a:extLst>
              <a:ext uri="{FF2B5EF4-FFF2-40B4-BE49-F238E27FC236}">
                <a16:creationId xmlns:a16="http://schemas.microsoft.com/office/drawing/2014/main" id="{B1903AFA-4CDD-6A73-BF16-F0B9CC15174F}"/>
              </a:ext>
            </a:extLst>
          </p:cNvPr>
          <p:cNvSpPr txBox="1"/>
          <p:nvPr/>
        </p:nvSpPr>
        <p:spPr>
          <a:xfrm>
            <a:off x="11741993" y="27862728"/>
            <a:ext cx="4399273" cy="578043"/>
          </a:xfrm>
          <a:prstGeom prst="rect">
            <a:avLst/>
          </a:prstGeom>
        </p:spPr>
        <p:txBody>
          <a:bodyPr lIns="0" tIns="0" rIns="0" bIns="0" rtlCol="0" anchor="t">
            <a:spAutoFit/>
          </a:bodyPr>
          <a:lstStyle/>
          <a:p>
            <a:pPr algn="ctr">
              <a:lnSpc>
                <a:spcPts val="4539"/>
              </a:lnSpc>
            </a:pPr>
            <a:r>
              <a:rPr lang="en-US" sz="4323" b="1" dirty="0">
                <a:solidFill>
                  <a:srgbClr val="093337"/>
                </a:solidFill>
                <a:latin typeface="Darker Grotesque Heavy"/>
                <a:ea typeface="Darker Grotesque Heavy"/>
                <a:cs typeface="Darker Grotesque Heavy"/>
                <a:sym typeface="Darker Grotesque Heavy"/>
              </a:rPr>
              <a:t>REFERENCES</a:t>
            </a:r>
          </a:p>
        </p:txBody>
      </p:sp>
      <p:sp>
        <p:nvSpPr>
          <p:cNvPr id="71" name="TextBox 45">
            <a:extLst>
              <a:ext uri="{FF2B5EF4-FFF2-40B4-BE49-F238E27FC236}">
                <a16:creationId xmlns:a16="http://schemas.microsoft.com/office/drawing/2014/main" id="{2500C2D6-11A5-09DC-27B7-3C034E1EEC40}"/>
              </a:ext>
            </a:extLst>
          </p:cNvPr>
          <p:cNvSpPr txBox="1"/>
          <p:nvPr/>
        </p:nvSpPr>
        <p:spPr>
          <a:xfrm>
            <a:off x="3914009" y="27862728"/>
            <a:ext cx="4399273" cy="578043"/>
          </a:xfrm>
          <a:prstGeom prst="rect">
            <a:avLst/>
          </a:prstGeom>
        </p:spPr>
        <p:txBody>
          <a:bodyPr lIns="0" tIns="0" rIns="0" bIns="0" rtlCol="0" anchor="t">
            <a:spAutoFit/>
          </a:bodyPr>
          <a:lstStyle/>
          <a:p>
            <a:pPr algn="ctr">
              <a:lnSpc>
                <a:spcPts val="4539"/>
              </a:lnSpc>
            </a:pPr>
            <a:r>
              <a:rPr lang="en-US" sz="4323" b="1" dirty="0">
                <a:solidFill>
                  <a:srgbClr val="093337"/>
                </a:solidFill>
                <a:latin typeface="Darker Grotesque Heavy"/>
                <a:ea typeface="Darker Grotesque Heavy"/>
                <a:cs typeface="Darker Grotesque Heavy"/>
                <a:sym typeface="Darker Grotesque Heavy"/>
              </a:rPr>
              <a:t>CONCLUSÕES</a:t>
            </a:r>
          </a:p>
        </p:txBody>
      </p:sp>
      <p:graphicFrame>
        <p:nvGraphicFramePr>
          <p:cNvPr id="73" name="Table 70">
            <a:extLst>
              <a:ext uri="{FF2B5EF4-FFF2-40B4-BE49-F238E27FC236}">
                <a16:creationId xmlns:a16="http://schemas.microsoft.com/office/drawing/2014/main" id="{B6CC8CA7-193B-8D10-FCD2-CFF41B2C3EE3}"/>
              </a:ext>
            </a:extLst>
          </p:cNvPr>
          <p:cNvGraphicFramePr>
            <a:graphicFrameLocks noGrp="1"/>
          </p:cNvGraphicFramePr>
          <p:nvPr>
            <p:extLst>
              <p:ext uri="{D42A27DB-BD31-4B8C-83A1-F6EECF244321}">
                <p14:modId xmlns:p14="http://schemas.microsoft.com/office/powerpoint/2010/main" val="2274861543"/>
              </p:ext>
            </p:extLst>
          </p:nvPr>
        </p:nvGraphicFramePr>
        <p:xfrm>
          <a:off x="2763403" y="23984140"/>
          <a:ext cx="7039588" cy="2615972"/>
        </p:xfrm>
        <a:graphic>
          <a:graphicData uri="http://schemas.openxmlformats.org/drawingml/2006/table">
            <a:tbl>
              <a:tblPr/>
              <a:tblGrid>
                <a:gridCol w="1759897">
                  <a:extLst>
                    <a:ext uri="{9D8B030D-6E8A-4147-A177-3AD203B41FA5}">
                      <a16:colId xmlns:a16="http://schemas.microsoft.com/office/drawing/2014/main" val="20000"/>
                    </a:ext>
                  </a:extLst>
                </a:gridCol>
                <a:gridCol w="1759897">
                  <a:extLst>
                    <a:ext uri="{9D8B030D-6E8A-4147-A177-3AD203B41FA5}">
                      <a16:colId xmlns:a16="http://schemas.microsoft.com/office/drawing/2014/main" val="20001"/>
                    </a:ext>
                  </a:extLst>
                </a:gridCol>
                <a:gridCol w="1759897">
                  <a:extLst>
                    <a:ext uri="{9D8B030D-6E8A-4147-A177-3AD203B41FA5}">
                      <a16:colId xmlns:a16="http://schemas.microsoft.com/office/drawing/2014/main" val="20002"/>
                    </a:ext>
                  </a:extLst>
                </a:gridCol>
                <a:gridCol w="1759897">
                  <a:extLst>
                    <a:ext uri="{9D8B030D-6E8A-4147-A177-3AD203B41FA5}">
                      <a16:colId xmlns:a16="http://schemas.microsoft.com/office/drawing/2014/main" val="3785622635"/>
                    </a:ext>
                  </a:extLst>
                </a:gridCol>
              </a:tblGrid>
              <a:tr h="653993">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solidFill>
                      <a:srgbClr val="0C4449"/>
                    </a:solidFill>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solidFill>
                      <a:srgbClr val="0C4449"/>
                    </a:solidFill>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solidFill>
                      <a:srgbClr val="0C4449"/>
                    </a:solidFill>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solidFill>
                      <a:srgbClr val="0C4449"/>
                    </a:solidFill>
                  </a:tcPr>
                </a:tc>
                <a:extLst>
                  <a:ext uri="{0D108BD9-81ED-4DB2-BD59-A6C34878D82A}">
                    <a16:rowId xmlns:a16="http://schemas.microsoft.com/office/drawing/2014/main" val="10000"/>
                  </a:ext>
                </a:extLst>
              </a:tr>
              <a:tr h="653993">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53993">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53993">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tc>
                  <a:txBody>
                    <a:bodyPr/>
                    <a:lstStyle/>
                    <a:p>
                      <a:pPr algn="ctr">
                        <a:lnSpc>
                          <a:spcPts val="1112"/>
                        </a:lnSpc>
                        <a:defRPr/>
                      </a:pPr>
                      <a:endParaRPr lang="en-US" sz="4400" kern="1200" dirty="0">
                        <a:solidFill>
                          <a:srgbClr val="000000"/>
                        </a:solidFill>
                        <a:latin typeface="Harmattan"/>
                        <a:ea typeface="+mn-ea"/>
                        <a:cs typeface="Harmattan"/>
                      </a:endParaRPr>
                    </a:p>
                  </a:txBody>
                  <a:tcPr marL="106998" marR="106998" marT="106998" marB="106998" anchor="ctr">
                    <a:lnL w="5571" cap="flat" cmpd="sng" algn="ctr">
                      <a:solidFill>
                        <a:srgbClr val="000000"/>
                      </a:solidFill>
                      <a:prstDash val="solid"/>
                      <a:round/>
                      <a:headEnd type="none" w="med" len="med"/>
                      <a:tailEnd type="none" w="med" len="med"/>
                    </a:lnL>
                    <a:lnR w="5571" cap="flat" cmpd="sng" algn="ctr">
                      <a:solidFill>
                        <a:srgbClr val="000000"/>
                      </a:solidFill>
                      <a:prstDash val="solid"/>
                      <a:round/>
                      <a:headEnd type="none" w="med" len="med"/>
                      <a:tailEnd type="none" w="med" len="med"/>
                    </a:lnR>
                    <a:lnT w="5571" cap="flat" cmpd="sng" algn="ctr">
                      <a:solidFill>
                        <a:srgbClr val="000000"/>
                      </a:solidFill>
                      <a:prstDash val="solid"/>
                      <a:round/>
                      <a:headEnd type="none" w="med" len="med"/>
                      <a:tailEnd type="none" w="med" len="med"/>
                    </a:lnT>
                    <a:lnB w="5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4" name="Picture 99">
            <a:extLst>
              <a:ext uri="{FF2B5EF4-FFF2-40B4-BE49-F238E27FC236}">
                <a16:creationId xmlns:a16="http://schemas.microsoft.com/office/drawing/2014/main" id="{175D0B1C-4233-D143-4FA0-6EAACEEB837F}"/>
              </a:ext>
            </a:extLst>
          </p:cNvPr>
          <p:cNvPicPr>
            <a:picLocks noChangeAspect="1"/>
          </p:cNvPicPr>
          <p:nvPr/>
        </p:nvPicPr>
        <p:blipFill>
          <a:blip r:embed="rId6">
            <a:duotone>
              <a:prstClr val="black"/>
              <a:schemeClr val="accent3">
                <a:tint val="45000"/>
                <a:satMod val="400000"/>
              </a:schemeClr>
            </a:duotone>
          </a:blip>
          <a:stretch>
            <a:fillRect/>
          </a:stretch>
        </p:blipFill>
        <p:spPr>
          <a:xfrm>
            <a:off x="11229774" y="24676500"/>
            <a:ext cx="5518542" cy="1702113"/>
          </a:xfrm>
          <a:prstGeom prst="rect">
            <a:avLst/>
          </a:prstGeom>
        </p:spPr>
      </p:pic>
      <p:sp>
        <p:nvSpPr>
          <p:cNvPr id="75" name="TextBox 69">
            <a:extLst>
              <a:ext uri="{FF2B5EF4-FFF2-40B4-BE49-F238E27FC236}">
                <a16:creationId xmlns:a16="http://schemas.microsoft.com/office/drawing/2014/main" id="{E2DD6D40-EF2A-3996-7C2F-0411AB177C26}"/>
              </a:ext>
            </a:extLst>
          </p:cNvPr>
          <p:cNvSpPr txBox="1"/>
          <p:nvPr/>
        </p:nvSpPr>
        <p:spPr>
          <a:xfrm>
            <a:off x="11516015" y="24214633"/>
            <a:ext cx="4945206" cy="503664"/>
          </a:xfrm>
          <a:prstGeom prst="rect">
            <a:avLst/>
          </a:prstGeom>
        </p:spPr>
        <p:txBody>
          <a:bodyPr wrap="square" lIns="0" tIns="0" rIns="0" bIns="0" rtlCol="0" anchor="t">
            <a:spAutoFit/>
          </a:bodyPr>
          <a:lstStyle/>
          <a:p>
            <a:pPr>
              <a:lnSpc>
                <a:spcPts val="3680"/>
              </a:lnSpc>
            </a:pPr>
            <a:r>
              <a:rPr lang="en-US" sz="4400" b="1" dirty="0">
                <a:solidFill>
                  <a:srgbClr val="093337"/>
                </a:solidFill>
                <a:latin typeface="Darker Grotesque Semi-Bold"/>
                <a:sym typeface="Radley"/>
              </a:rPr>
              <a:t>Figure 1 title</a:t>
            </a:r>
          </a:p>
        </p:txBody>
      </p:sp>
      <p:sp>
        <p:nvSpPr>
          <p:cNvPr id="76" name="TextBox 69">
            <a:extLst>
              <a:ext uri="{FF2B5EF4-FFF2-40B4-BE49-F238E27FC236}">
                <a16:creationId xmlns:a16="http://schemas.microsoft.com/office/drawing/2014/main" id="{09B45337-B30B-C5EF-42F9-B6F88D5BC65A}"/>
              </a:ext>
            </a:extLst>
          </p:cNvPr>
          <p:cNvSpPr txBox="1"/>
          <p:nvPr/>
        </p:nvSpPr>
        <p:spPr>
          <a:xfrm>
            <a:off x="2763403" y="23323043"/>
            <a:ext cx="4945206" cy="503664"/>
          </a:xfrm>
          <a:prstGeom prst="rect">
            <a:avLst/>
          </a:prstGeom>
        </p:spPr>
        <p:txBody>
          <a:bodyPr wrap="square" lIns="0" tIns="0" rIns="0" bIns="0" rtlCol="0" anchor="t">
            <a:spAutoFit/>
          </a:bodyPr>
          <a:lstStyle/>
          <a:p>
            <a:pPr>
              <a:lnSpc>
                <a:spcPts val="3680"/>
              </a:lnSpc>
            </a:pPr>
            <a:r>
              <a:rPr lang="en-US" sz="4400" b="1" dirty="0">
                <a:solidFill>
                  <a:srgbClr val="093337"/>
                </a:solidFill>
                <a:latin typeface="Darker Grotesque Semi-Bold"/>
                <a:sym typeface="Radley"/>
              </a:rPr>
              <a:t>Table 1 title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12" y="30956"/>
            <a:ext cx="19224625" cy="3772003"/>
          </a:xfrm>
          <a:custGeom>
            <a:avLst/>
            <a:gdLst/>
            <a:ahLst/>
            <a:cxnLst/>
            <a:rect l="l" t="t" r="r" b="b"/>
            <a:pathLst>
              <a:path w="17917656" h="4487440">
                <a:moveTo>
                  <a:pt x="0" y="0"/>
                </a:moveTo>
                <a:lnTo>
                  <a:pt x="17917656" y="0"/>
                </a:lnTo>
                <a:lnTo>
                  <a:pt x="17917656" y="4487440"/>
                </a:lnTo>
                <a:lnTo>
                  <a:pt x="0" y="4487440"/>
                </a:lnTo>
                <a:lnTo>
                  <a:pt x="0" y="0"/>
                </a:lnTo>
                <a:close/>
              </a:path>
            </a:pathLst>
          </a:custGeom>
          <a:blipFill>
            <a:blip r:embed="rId2">
              <a:extLst>
                <a:ext uri="{96DAC541-7B7A-43D3-8B79-37D633B846F1}">
                  <asvg:svgBlip xmlns:asvg="http://schemas.microsoft.com/office/drawing/2016/SVG/main" r:embed="rId3"/>
                </a:ext>
              </a:extLst>
            </a:blip>
            <a:stretch>
              <a:fillRect t="-149642" b="-149642"/>
            </a:stretch>
          </a:blipFill>
        </p:spPr>
        <p:txBody>
          <a:bodyPr/>
          <a:lstStyle/>
          <a:p>
            <a:endParaRPr lang="pt-BR" sz="2291"/>
          </a:p>
        </p:txBody>
      </p:sp>
      <p:grpSp>
        <p:nvGrpSpPr>
          <p:cNvPr id="3" name="Group 3"/>
          <p:cNvGrpSpPr/>
          <p:nvPr/>
        </p:nvGrpSpPr>
        <p:grpSpPr>
          <a:xfrm>
            <a:off x="875745" y="934505"/>
            <a:ext cx="17907886" cy="2440890"/>
            <a:chOff x="0" y="-114300"/>
            <a:chExt cx="13538200" cy="2558470"/>
          </a:xfrm>
        </p:grpSpPr>
        <p:sp>
          <p:nvSpPr>
            <p:cNvPr id="4" name="TextBox 4"/>
            <p:cNvSpPr txBox="1"/>
            <p:nvPr/>
          </p:nvSpPr>
          <p:spPr>
            <a:xfrm>
              <a:off x="0" y="-114300"/>
              <a:ext cx="13538200" cy="1263526"/>
            </a:xfrm>
            <a:prstGeom prst="rect">
              <a:avLst/>
            </a:prstGeom>
          </p:spPr>
          <p:txBody>
            <a:bodyPr lIns="0" tIns="0" rIns="0" bIns="0" rtlCol="0" anchor="t">
              <a:spAutoFit/>
            </a:bodyPr>
            <a:lstStyle/>
            <a:p>
              <a:pPr>
                <a:lnSpc>
                  <a:spcPts val="9428"/>
                </a:lnSpc>
              </a:pPr>
              <a:r>
                <a:rPr lang="en-US" sz="8000" spc="1077" dirty="0">
                  <a:solidFill>
                    <a:srgbClr val="FFFFFF"/>
                  </a:solidFill>
                  <a:latin typeface="Aleo"/>
                  <a:ea typeface="Aleo"/>
                  <a:cs typeface="Aleo"/>
                  <a:sym typeface="Aleo"/>
                </a:rPr>
                <a:t>RESEARCH POSTER TITLE</a:t>
              </a:r>
            </a:p>
          </p:txBody>
        </p:sp>
        <p:sp>
          <p:nvSpPr>
            <p:cNvPr id="5" name="TextBox 5"/>
            <p:cNvSpPr txBox="1"/>
            <p:nvPr/>
          </p:nvSpPr>
          <p:spPr>
            <a:xfrm>
              <a:off x="0" y="1047436"/>
              <a:ext cx="13538200" cy="1396734"/>
            </a:xfrm>
            <a:prstGeom prst="rect">
              <a:avLst/>
            </a:prstGeom>
          </p:spPr>
          <p:txBody>
            <a:bodyPr lIns="0" tIns="0" rIns="0" bIns="0" rtlCol="0" anchor="t">
              <a:spAutoFit/>
            </a:bodyPr>
            <a:lstStyle/>
            <a:p>
              <a:pPr>
                <a:lnSpc>
                  <a:spcPts val="5502"/>
                </a:lnSpc>
              </a:pPr>
              <a:r>
                <a:rPr lang="en-US" sz="3928" spc="117" dirty="0">
                  <a:solidFill>
                    <a:srgbClr val="FFFFFF"/>
                  </a:solidFill>
                  <a:latin typeface="Aleo Light"/>
                  <a:ea typeface="Aleo Light"/>
                  <a:cs typeface="Aleo Light"/>
                  <a:sym typeface="Aleo Light"/>
                </a:rPr>
                <a:t>Authors:</a:t>
              </a:r>
            </a:p>
            <a:p>
              <a:pPr>
                <a:lnSpc>
                  <a:spcPts val="5502"/>
                </a:lnSpc>
              </a:pPr>
              <a:r>
                <a:rPr lang="en-US" sz="3928" spc="117" dirty="0">
                  <a:solidFill>
                    <a:srgbClr val="FFFFFF"/>
                  </a:solidFill>
                  <a:latin typeface="Aleo Light"/>
                  <a:ea typeface="Aleo Light"/>
                  <a:cs typeface="Aleo Light"/>
                  <a:sym typeface="Aleo Light"/>
                </a:rPr>
                <a:t>Affiliations:</a:t>
              </a:r>
            </a:p>
          </p:txBody>
        </p:sp>
      </p:grpSp>
      <p:sp>
        <p:nvSpPr>
          <p:cNvPr id="6" name="Freeform 6"/>
          <p:cNvSpPr/>
          <p:nvPr/>
        </p:nvSpPr>
        <p:spPr>
          <a:xfrm>
            <a:off x="9906176" y="4266228"/>
            <a:ext cx="8877455" cy="28998779"/>
          </a:xfrm>
          <a:custGeom>
            <a:avLst/>
            <a:gdLst/>
            <a:ahLst/>
            <a:cxnLst/>
            <a:rect l="l" t="t" r="r" b="b"/>
            <a:pathLst>
              <a:path w="6978809" h="17702867">
                <a:moveTo>
                  <a:pt x="0" y="0"/>
                </a:moveTo>
                <a:lnTo>
                  <a:pt x="6978809" y="0"/>
                </a:lnTo>
                <a:lnTo>
                  <a:pt x="6978809" y="17702867"/>
                </a:lnTo>
                <a:lnTo>
                  <a:pt x="0" y="17702867"/>
                </a:lnTo>
                <a:lnTo>
                  <a:pt x="0" y="0"/>
                </a:lnTo>
                <a:close/>
              </a:path>
            </a:pathLst>
          </a:custGeom>
          <a:blipFill>
            <a:blip r:embed="rId2">
              <a:alphaModFix amt="9999"/>
              <a:extLst>
                <a:ext uri="{96DAC541-7B7A-43D3-8B79-37D633B846F1}">
                  <asvg:svgBlip xmlns:asvg="http://schemas.microsoft.com/office/drawing/2016/SVG/main" r:embed="rId3"/>
                </a:ext>
              </a:extLst>
            </a:blip>
            <a:stretch>
              <a:fillRect l="-76833" r="-76833"/>
            </a:stretch>
          </a:blipFill>
        </p:spPr>
        <p:txBody>
          <a:bodyPr/>
          <a:lstStyle/>
          <a:p>
            <a:endParaRPr lang="pt-BR" sz="2291"/>
          </a:p>
        </p:txBody>
      </p:sp>
      <p:grpSp>
        <p:nvGrpSpPr>
          <p:cNvPr id="11" name="Group 11"/>
          <p:cNvGrpSpPr/>
          <p:nvPr/>
        </p:nvGrpSpPr>
        <p:grpSpPr>
          <a:xfrm>
            <a:off x="11034752" y="20159424"/>
            <a:ext cx="6620301" cy="5851583"/>
            <a:chOff x="-15869" y="1016081"/>
            <a:chExt cx="6939197" cy="6133450"/>
          </a:xfrm>
        </p:grpSpPr>
        <p:sp>
          <p:nvSpPr>
            <p:cNvPr id="12" name="TextBox 12"/>
            <p:cNvSpPr txBox="1"/>
            <p:nvPr/>
          </p:nvSpPr>
          <p:spPr>
            <a:xfrm>
              <a:off x="0" y="1016081"/>
              <a:ext cx="6923328" cy="858928"/>
            </a:xfrm>
            <a:prstGeom prst="rect">
              <a:avLst/>
            </a:prstGeom>
          </p:spPr>
          <p:txBody>
            <a:bodyPr lIns="0" tIns="0" rIns="0" bIns="0" rtlCol="0" anchor="t">
              <a:spAutoFit/>
            </a:bodyPr>
            <a:lstStyle/>
            <a:p>
              <a:pPr>
                <a:lnSpc>
                  <a:spcPts val="7071"/>
                </a:lnSpc>
              </a:pPr>
              <a:r>
                <a:rPr lang="en-US" sz="5052" b="1" spc="807" dirty="0">
                  <a:solidFill>
                    <a:srgbClr val="4D5F81"/>
                  </a:solidFill>
                  <a:latin typeface="Aleo Bold"/>
                  <a:ea typeface="Aleo Bold"/>
                  <a:cs typeface="Aleo Bold"/>
                  <a:sym typeface="Aleo Bold"/>
                </a:rPr>
                <a:t>DISCUSSION</a:t>
              </a:r>
            </a:p>
          </p:txBody>
        </p:sp>
        <p:sp>
          <p:nvSpPr>
            <p:cNvPr id="13" name="TextBox 13"/>
            <p:cNvSpPr txBox="1"/>
            <p:nvPr/>
          </p:nvSpPr>
          <p:spPr>
            <a:xfrm>
              <a:off x="-15869" y="2165128"/>
              <a:ext cx="6923328" cy="4984403"/>
            </a:xfrm>
            <a:prstGeom prst="rect">
              <a:avLst/>
            </a:prstGeom>
          </p:spPr>
          <p:txBody>
            <a:bodyPr lIns="0" tIns="0" rIns="0" bIns="0" rtlCol="0" anchor="t">
              <a:spAutoFit/>
            </a:bodyPr>
            <a:lstStyle/>
            <a:p>
              <a:pPr>
                <a:lnSpc>
                  <a:spcPts val="4713"/>
                </a:lnSpc>
              </a:pPr>
              <a:r>
                <a:rPr lang="en-US" sz="3367" spc="235" dirty="0">
                  <a:solidFill>
                    <a:srgbClr val="4D5F81"/>
                  </a:solidFill>
                  <a:latin typeface="Aleo"/>
                  <a:ea typeface="Aleo"/>
                  <a:cs typeface="Aleo"/>
                  <a:sym typeface="Aleo"/>
                </a:rPr>
                <a:t>According to Wikipedia, poster sessions are particularly prominent at scientific conferences such as medical congresses. Poster sessions are particularly prominent at scientific conferences such as medical</a:t>
              </a:r>
            </a:p>
          </p:txBody>
        </p:sp>
      </p:grpSp>
      <p:grpSp>
        <p:nvGrpSpPr>
          <p:cNvPr id="21" name="Group 21"/>
          <p:cNvGrpSpPr/>
          <p:nvPr/>
        </p:nvGrpSpPr>
        <p:grpSpPr>
          <a:xfrm>
            <a:off x="1069847" y="4859400"/>
            <a:ext cx="7783074" cy="11233801"/>
            <a:chOff x="0" y="-85725"/>
            <a:chExt cx="8157982" cy="11774928"/>
          </a:xfrm>
        </p:grpSpPr>
        <p:sp>
          <p:nvSpPr>
            <p:cNvPr id="22" name="TextBox 22"/>
            <p:cNvSpPr txBox="1"/>
            <p:nvPr/>
          </p:nvSpPr>
          <p:spPr>
            <a:xfrm>
              <a:off x="0" y="7451040"/>
              <a:ext cx="8115299" cy="858928"/>
            </a:xfrm>
            <a:prstGeom prst="rect">
              <a:avLst/>
            </a:prstGeom>
          </p:spPr>
          <p:txBody>
            <a:bodyPr lIns="0" tIns="0" rIns="0" bIns="0" rtlCol="0" anchor="t">
              <a:spAutoFit/>
            </a:bodyPr>
            <a:lstStyle/>
            <a:p>
              <a:pPr>
                <a:lnSpc>
                  <a:spcPts val="7071"/>
                </a:lnSpc>
              </a:pPr>
              <a:r>
                <a:rPr lang="en-US" sz="5052" b="1" spc="807" dirty="0">
                  <a:solidFill>
                    <a:srgbClr val="4D5F81"/>
                  </a:solidFill>
                  <a:latin typeface="Aleo Bold"/>
                  <a:ea typeface="Aleo Bold"/>
                  <a:cs typeface="Aleo Bold"/>
                  <a:sym typeface="Aleo Bold"/>
                </a:rPr>
                <a:t>OBJECTIVES</a:t>
              </a:r>
            </a:p>
          </p:txBody>
        </p:sp>
        <p:sp>
          <p:nvSpPr>
            <p:cNvPr id="23" name="TextBox 23"/>
            <p:cNvSpPr txBox="1"/>
            <p:nvPr/>
          </p:nvSpPr>
          <p:spPr>
            <a:xfrm>
              <a:off x="42683" y="8600087"/>
              <a:ext cx="8115299" cy="3089116"/>
            </a:xfrm>
            <a:prstGeom prst="rect">
              <a:avLst/>
            </a:prstGeom>
          </p:spPr>
          <p:txBody>
            <a:bodyPr lIns="0" tIns="0" rIns="0" bIns="0" rtlCol="0" anchor="t">
              <a:spAutoFit/>
            </a:bodyPr>
            <a:lstStyle/>
            <a:p>
              <a:pPr>
                <a:lnSpc>
                  <a:spcPts val="4713"/>
                </a:lnSpc>
              </a:pPr>
              <a:r>
                <a:rPr lang="en-US" sz="3367" spc="235" dirty="0">
                  <a:solidFill>
                    <a:srgbClr val="4D5F81"/>
                  </a:solidFill>
                  <a:latin typeface="Aleo"/>
                  <a:ea typeface="Aleo"/>
                  <a:cs typeface="Aleo"/>
                  <a:sym typeface="Aleo"/>
                </a:rPr>
                <a:t>According to Wikipedia, a poster is any piece of printed paper designed to be attached to a wall or vertical surface. Typically posters include both textual and</a:t>
              </a:r>
            </a:p>
          </p:txBody>
        </p:sp>
        <p:sp>
          <p:nvSpPr>
            <p:cNvPr id="24" name="TextBox 24"/>
            <p:cNvSpPr txBox="1"/>
            <p:nvPr/>
          </p:nvSpPr>
          <p:spPr>
            <a:xfrm>
              <a:off x="0" y="-85725"/>
              <a:ext cx="8068582" cy="858928"/>
            </a:xfrm>
            <a:prstGeom prst="rect">
              <a:avLst/>
            </a:prstGeom>
          </p:spPr>
          <p:txBody>
            <a:bodyPr lIns="0" tIns="0" rIns="0" bIns="0" rtlCol="0" anchor="t">
              <a:spAutoFit/>
            </a:bodyPr>
            <a:lstStyle/>
            <a:p>
              <a:pPr>
                <a:lnSpc>
                  <a:spcPts val="7071"/>
                </a:lnSpc>
              </a:pPr>
              <a:r>
                <a:rPr lang="en-US" sz="5052" b="1" spc="807">
                  <a:solidFill>
                    <a:srgbClr val="4D5F81"/>
                  </a:solidFill>
                  <a:latin typeface="Aleo Bold"/>
                  <a:ea typeface="Aleo Bold"/>
                  <a:cs typeface="Aleo Bold"/>
                  <a:sym typeface="Aleo Bold"/>
                </a:rPr>
                <a:t>INTRODUCTION</a:t>
              </a:r>
            </a:p>
          </p:txBody>
        </p:sp>
        <p:sp>
          <p:nvSpPr>
            <p:cNvPr id="25" name="TextBox 25"/>
            <p:cNvSpPr txBox="1"/>
            <p:nvPr/>
          </p:nvSpPr>
          <p:spPr>
            <a:xfrm>
              <a:off x="42683" y="1063324"/>
              <a:ext cx="8069104" cy="5616166"/>
            </a:xfrm>
            <a:prstGeom prst="rect">
              <a:avLst/>
            </a:prstGeom>
          </p:spPr>
          <p:txBody>
            <a:bodyPr lIns="0" tIns="0" rIns="0" bIns="0" rtlCol="0" anchor="t">
              <a:spAutoFit/>
            </a:bodyPr>
            <a:lstStyle/>
            <a:p>
              <a:pPr>
                <a:lnSpc>
                  <a:spcPts val="4713"/>
                </a:lnSpc>
              </a:pPr>
              <a:r>
                <a:rPr lang="en-US" sz="3367" spc="235" dirty="0">
                  <a:solidFill>
                    <a:srgbClr val="4D5F81"/>
                  </a:solidFill>
                  <a:latin typeface="Aleo"/>
                  <a:ea typeface="Aleo"/>
                  <a:cs typeface="Aleo"/>
                  <a:sym typeface="Aleo"/>
                </a:rPr>
                <a:t>According to Wikipedia, a poster session or poster presentation is the presentation of research information by an individual or representatives of research teams at a congress or conference with an academic or professional focus. The work is usually peer reviewed.</a:t>
              </a:r>
            </a:p>
          </p:txBody>
        </p:sp>
      </p:grpSp>
      <p:sp>
        <p:nvSpPr>
          <p:cNvPr id="26" name="TextBox 22">
            <a:extLst>
              <a:ext uri="{FF2B5EF4-FFF2-40B4-BE49-F238E27FC236}">
                <a16:creationId xmlns:a16="http://schemas.microsoft.com/office/drawing/2014/main" id="{CCA0CF69-BA8B-4287-F881-8CED8601B723}"/>
              </a:ext>
            </a:extLst>
          </p:cNvPr>
          <p:cNvSpPr txBox="1"/>
          <p:nvPr/>
        </p:nvSpPr>
        <p:spPr>
          <a:xfrm>
            <a:off x="990537" y="17099756"/>
            <a:ext cx="7742353" cy="819455"/>
          </a:xfrm>
          <a:prstGeom prst="rect">
            <a:avLst/>
          </a:prstGeom>
        </p:spPr>
        <p:txBody>
          <a:bodyPr lIns="0" tIns="0" rIns="0" bIns="0" rtlCol="0" anchor="t">
            <a:spAutoFit/>
          </a:bodyPr>
          <a:lstStyle/>
          <a:p>
            <a:pPr>
              <a:lnSpc>
                <a:spcPts val="7071"/>
              </a:lnSpc>
            </a:pPr>
            <a:r>
              <a:rPr lang="en-US" sz="5052" b="1" spc="807" dirty="0">
                <a:solidFill>
                  <a:srgbClr val="4D5F81"/>
                </a:solidFill>
                <a:latin typeface="Aleo Bold"/>
                <a:ea typeface="Aleo Bold"/>
                <a:cs typeface="Aleo Bold"/>
                <a:sym typeface="Aleo Bold"/>
              </a:rPr>
              <a:t>METHODS</a:t>
            </a:r>
          </a:p>
        </p:txBody>
      </p:sp>
      <p:sp>
        <p:nvSpPr>
          <p:cNvPr id="27" name="TextBox 23">
            <a:extLst>
              <a:ext uri="{FF2B5EF4-FFF2-40B4-BE49-F238E27FC236}">
                <a16:creationId xmlns:a16="http://schemas.microsoft.com/office/drawing/2014/main" id="{922881E6-87F4-1D29-5ABD-3F5F2815B273}"/>
              </a:ext>
            </a:extLst>
          </p:cNvPr>
          <p:cNvSpPr txBox="1"/>
          <p:nvPr/>
        </p:nvSpPr>
        <p:spPr>
          <a:xfrm>
            <a:off x="1031258" y="18195998"/>
            <a:ext cx="7742353" cy="2947153"/>
          </a:xfrm>
          <a:prstGeom prst="rect">
            <a:avLst/>
          </a:prstGeom>
        </p:spPr>
        <p:txBody>
          <a:bodyPr lIns="0" tIns="0" rIns="0" bIns="0" rtlCol="0" anchor="t">
            <a:spAutoFit/>
          </a:bodyPr>
          <a:lstStyle/>
          <a:p>
            <a:pPr>
              <a:lnSpc>
                <a:spcPts val="4713"/>
              </a:lnSpc>
            </a:pPr>
            <a:r>
              <a:rPr lang="en-US" sz="3367" spc="235" dirty="0">
                <a:solidFill>
                  <a:srgbClr val="4D5F81"/>
                </a:solidFill>
                <a:latin typeface="Aleo"/>
                <a:ea typeface="Aleo"/>
                <a:cs typeface="Aleo"/>
                <a:sym typeface="Aleo"/>
              </a:rPr>
              <a:t>According to Wikipedia, a poster is any piece of printed paper designed to be attached to a wall or vertical surface. Typically posters include both textual and</a:t>
            </a:r>
          </a:p>
        </p:txBody>
      </p:sp>
      <p:sp>
        <p:nvSpPr>
          <p:cNvPr id="28" name="TextBox 22">
            <a:extLst>
              <a:ext uri="{FF2B5EF4-FFF2-40B4-BE49-F238E27FC236}">
                <a16:creationId xmlns:a16="http://schemas.microsoft.com/office/drawing/2014/main" id="{4DD3E7CE-FE00-AF5F-7477-FBC2B94787D5}"/>
              </a:ext>
            </a:extLst>
          </p:cNvPr>
          <p:cNvSpPr txBox="1"/>
          <p:nvPr/>
        </p:nvSpPr>
        <p:spPr>
          <a:xfrm>
            <a:off x="1069847" y="22144773"/>
            <a:ext cx="7742353" cy="819455"/>
          </a:xfrm>
          <a:prstGeom prst="rect">
            <a:avLst/>
          </a:prstGeom>
        </p:spPr>
        <p:txBody>
          <a:bodyPr lIns="0" tIns="0" rIns="0" bIns="0" rtlCol="0" anchor="t">
            <a:spAutoFit/>
          </a:bodyPr>
          <a:lstStyle/>
          <a:p>
            <a:pPr>
              <a:lnSpc>
                <a:spcPts val="7071"/>
              </a:lnSpc>
            </a:pPr>
            <a:r>
              <a:rPr lang="en-US" sz="5052" b="1" spc="807" dirty="0">
                <a:solidFill>
                  <a:srgbClr val="4D5F81"/>
                </a:solidFill>
                <a:latin typeface="Aleo Bold"/>
                <a:ea typeface="Aleo Bold"/>
                <a:cs typeface="Aleo Bold"/>
                <a:sym typeface="Aleo Bold"/>
              </a:rPr>
              <a:t>RESULTS</a:t>
            </a:r>
          </a:p>
        </p:txBody>
      </p:sp>
      <p:sp>
        <p:nvSpPr>
          <p:cNvPr id="29" name="TextBox 23">
            <a:extLst>
              <a:ext uri="{FF2B5EF4-FFF2-40B4-BE49-F238E27FC236}">
                <a16:creationId xmlns:a16="http://schemas.microsoft.com/office/drawing/2014/main" id="{CF9D43C7-E8F8-116E-4421-34E77A2AE3CE}"/>
              </a:ext>
            </a:extLst>
          </p:cNvPr>
          <p:cNvSpPr txBox="1"/>
          <p:nvPr/>
        </p:nvSpPr>
        <p:spPr>
          <a:xfrm>
            <a:off x="1110568" y="23241015"/>
            <a:ext cx="7742353" cy="4755341"/>
          </a:xfrm>
          <a:prstGeom prst="rect">
            <a:avLst/>
          </a:prstGeom>
        </p:spPr>
        <p:txBody>
          <a:bodyPr lIns="0" tIns="0" rIns="0" bIns="0" rtlCol="0" anchor="t">
            <a:spAutoFit/>
          </a:bodyPr>
          <a:lstStyle/>
          <a:p>
            <a:pPr>
              <a:lnSpc>
                <a:spcPts val="4713"/>
              </a:lnSpc>
            </a:pPr>
            <a:r>
              <a:rPr lang="en-US" sz="3367" spc="235" dirty="0">
                <a:solidFill>
                  <a:srgbClr val="4D5F81"/>
                </a:solidFill>
                <a:latin typeface="Aleo"/>
                <a:ea typeface="Aleo"/>
                <a:cs typeface="Aleo"/>
                <a:sym typeface="Aleo"/>
              </a:rPr>
              <a:t>According to Wikipedia, a poster is any piece of printed paper designed to be attached to a wall or vertical surface. Typically posters include both textual and graphic elements, although a poster may be either wholly graphical or wholly text. </a:t>
            </a:r>
          </a:p>
        </p:txBody>
      </p:sp>
      <p:sp>
        <p:nvSpPr>
          <p:cNvPr id="30" name="TextBox 22">
            <a:extLst>
              <a:ext uri="{FF2B5EF4-FFF2-40B4-BE49-F238E27FC236}">
                <a16:creationId xmlns:a16="http://schemas.microsoft.com/office/drawing/2014/main" id="{7A6564CA-2DE3-F6BF-0CC6-95270FE0C6C6}"/>
              </a:ext>
            </a:extLst>
          </p:cNvPr>
          <p:cNvSpPr txBox="1"/>
          <p:nvPr/>
        </p:nvSpPr>
        <p:spPr>
          <a:xfrm>
            <a:off x="10996643" y="26777156"/>
            <a:ext cx="7742353" cy="819455"/>
          </a:xfrm>
          <a:prstGeom prst="rect">
            <a:avLst/>
          </a:prstGeom>
        </p:spPr>
        <p:txBody>
          <a:bodyPr lIns="0" tIns="0" rIns="0" bIns="0" rtlCol="0" anchor="t">
            <a:spAutoFit/>
          </a:bodyPr>
          <a:lstStyle/>
          <a:p>
            <a:pPr>
              <a:lnSpc>
                <a:spcPts val="7071"/>
              </a:lnSpc>
            </a:pPr>
            <a:r>
              <a:rPr lang="en-US" sz="5052" b="1" spc="807" dirty="0">
                <a:solidFill>
                  <a:srgbClr val="4D5F81"/>
                </a:solidFill>
                <a:latin typeface="Aleo Bold"/>
                <a:ea typeface="Aleo Bold"/>
                <a:cs typeface="Aleo Bold"/>
                <a:sym typeface="Aleo Bold"/>
              </a:rPr>
              <a:t>CONCLUSIONS</a:t>
            </a:r>
          </a:p>
        </p:txBody>
      </p:sp>
      <p:sp>
        <p:nvSpPr>
          <p:cNvPr id="31" name="TextBox 23">
            <a:extLst>
              <a:ext uri="{FF2B5EF4-FFF2-40B4-BE49-F238E27FC236}">
                <a16:creationId xmlns:a16="http://schemas.microsoft.com/office/drawing/2014/main" id="{9CAB9EE1-9F2C-9DE5-9A7E-F53E841D794D}"/>
              </a:ext>
            </a:extLst>
          </p:cNvPr>
          <p:cNvSpPr txBox="1"/>
          <p:nvPr/>
        </p:nvSpPr>
        <p:spPr>
          <a:xfrm>
            <a:off x="11037364" y="27873398"/>
            <a:ext cx="7742353" cy="4755341"/>
          </a:xfrm>
          <a:prstGeom prst="rect">
            <a:avLst/>
          </a:prstGeom>
        </p:spPr>
        <p:txBody>
          <a:bodyPr lIns="0" tIns="0" rIns="0" bIns="0" rtlCol="0" anchor="t">
            <a:spAutoFit/>
          </a:bodyPr>
          <a:lstStyle/>
          <a:p>
            <a:pPr>
              <a:lnSpc>
                <a:spcPts val="4713"/>
              </a:lnSpc>
            </a:pPr>
            <a:r>
              <a:rPr lang="en-US" sz="3367" spc="235" dirty="0">
                <a:solidFill>
                  <a:srgbClr val="4D5F81"/>
                </a:solidFill>
                <a:latin typeface="Aleo"/>
                <a:ea typeface="Aleo"/>
                <a:cs typeface="Aleo"/>
                <a:sym typeface="Aleo"/>
              </a:rPr>
              <a:t>According to Wikipedia, a poster is any piece of printed paper designed to be attached to a wall or vertical surface. Typically posters include both textual and graphic elements, although a poster may be either wholly graphical or wholly text. </a:t>
            </a:r>
          </a:p>
        </p:txBody>
      </p:sp>
      <p:pic>
        <p:nvPicPr>
          <p:cNvPr id="32" name="Picture 27">
            <a:extLst>
              <a:ext uri="{FF2B5EF4-FFF2-40B4-BE49-F238E27FC236}">
                <a16:creationId xmlns:a16="http://schemas.microsoft.com/office/drawing/2014/main" id="{0A52E0A4-7B1C-D2CE-4C9C-04D7CC7B467E}"/>
              </a:ext>
            </a:extLst>
          </p:cNvPr>
          <p:cNvPicPr>
            <a:picLocks noChangeAspect="1"/>
          </p:cNvPicPr>
          <p:nvPr/>
        </p:nvPicPr>
        <p:blipFill>
          <a:blip r:embed="rId4"/>
          <a:stretch>
            <a:fillRect/>
          </a:stretch>
        </p:blipFill>
        <p:spPr>
          <a:xfrm>
            <a:off x="22224" y="30097684"/>
            <a:ext cx="9677830" cy="4552144"/>
          </a:xfrm>
          <a:prstGeom prst="rect">
            <a:avLst/>
          </a:prstGeom>
        </p:spPr>
      </p:pic>
      <p:grpSp>
        <p:nvGrpSpPr>
          <p:cNvPr id="34" name="Group 28">
            <a:extLst>
              <a:ext uri="{FF2B5EF4-FFF2-40B4-BE49-F238E27FC236}">
                <a16:creationId xmlns:a16="http://schemas.microsoft.com/office/drawing/2014/main" id="{4E087463-6A62-986B-E1BA-1FBD9B444F8C}"/>
              </a:ext>
            </a:extLst>
          </p:cNvPr>
          <p:cNvGrpSpPr/>
          <p:nvPr/>
        </p:nvGrpSpPr>
        <p:grpSpPr>
          <a:xfrm>
            <a:off x="12473439" y="7544826"/>
            <a:ext cx="1776191" cy="1793780"/>
            <a:chOff x="0" y="0"/>
            <a:chExt cx="449626" cy="454079"/>
          </a:xfrm>
        </p:grpSpPr>
        <p:sp>
          <p:nvSpPr>
            <p:cNvPr id="35" name="Freeform 29">
              <a:extLst>
                <a:ext uri="{FF2B5EF4-FFF2-40B4-BE49-F238E27FC236}">
                  <a16:creationId xmlns:a16="http://schemas.microsoft.com/office/drawing/2014/main" id="{388213E5-3034-CDE9-30F3-9DE05597F4CB}"/>
                </a:ext>
              </a:extLst>
            </p:cNvPr>
            <p:cNvSpPr/>
            <p:nvPr/>
          </p:nvSpPr>
          <p:spPr>
            <a:xfrm>
              <a:off x="0" y="0"/>
              <a:ext cx="449626" cy="454079"/>
            </a:xfrm>
            <a:custGeom>
              <a:avLst/>
              <a:gdLst/>
              <a:ahLst/>
              <a:cxnLst/>
              <a:rect l="l" t="t" r="r" b="b"/>
              <a:pathLst>
                <a:path w="449626" h="454079">
                  <a:moveTo>
                    <a:pt x="105346" y="0"/>
                  </a:moveTo>
                  <a:lnTo>
                    <a:pt x="344280" y="0"/>
                  </a:lnTo>
                  <a:cubicBezTo>
                    <a:pt x="402461" y="0"/>
                    <a:pt x="449626" y="47165"/>
                    <a:pt x="449626" y="105346"/>
                  </a:cubicBezTo>
                  <a:lnTo>
                    <a:pt x="449626" y="348732"/>
                  </a:lnTo>
                  <a:cubicBezTo>
                    <a:pt x="449626" y="406914"/>
                    <a:pt x="402461" y="454079"/>
                    <a:pt x="344280" y="454079"/>
                  </a:cubicBezTo>
                  <a:lnTo>
                    <a:pt x="105346" y="454079"/>
                  </a:lnTo>
                  <a:cubicBezTo>
                    <a:pt x="47165" y="454079"/>
                    <a:pt x="0" y="406914"/>
                    <a:pt x="0" y="348732"/>
                  </a:cubicBezTo>
                  <a:lnTo>
                    <a:pt x="0" y="105346"/>
                  </a:lnTo>
                  <a:cubicBezTo>
                    <a:pt x="0" y="47165"/>
                    <a:pt x="47165" y="0"/>
                    <a:pt x="105346" y="0"/>
                  </a:cubicBezTo>
                  <a:close/>
                </a:path>
              </a:pathLst>
            </a:custGeom>
            <a:solidFill>
              <a:srgbClr val="0979BD"/>
            </a:solidFill>
          </p:spPr>
          <p:txBody>
            <a:bodyPr/>
            <a:lstStyle/>
            <a:p>
              <a:endParaRPr lang="pt-BR" sz="2291"/>
            </a:p>
          </p:txBody>
        </p:sp>
        <p:sp>
          <p:nvSpPr>
            <p:cNvPr id="36" name="TextBox 30">
              <a:extLst>
                <a:ext uri="{FF2B5EF4-FFF2-40B4-BE49-F238E27FC236}">
                  <a16:creationId xmlns:a16="http://schemas.microsoft.com/office/drawing/2014/main" id="{2B0029B9-4B9A-81DF-25B3-512A469AC71C}"/>
                </a:ext>
              </a:extLst>
            </p:cNvPr>
            <p:cNvSpPr txBox="1"/>
            <p:nvPr/>
          </p:nvSpPr>
          <p:spPr>
            <a:xfrm>
              <a:off x="0" y="-47625"/>
              <a:ext cx="449626" cy="501704"/>
            </a:xfrm>
            <a:prstGeom prst="rect">
              <a:avLst/>
            </a:prstGeom>
          </p:spPr>
          <p:txBody>
            <a:bodyPr lIns="29681" tIns="29681" rIns="29681" bIns="29681" rtlCol="0" anchor="ctr"/>
            <a:lstStyle/>
            <a:p>
              <a:pPr algn="ctr">
                <a:lnSpc>
                  <a:spcPts val="5071"/>
                </a:lnSpc>
                <a:spcBef>
                  <a:spcPct val="0"/>
                </a:spcBef>
              </a:pPr>
              <a:endParaRPr sz="2291"/>
            </a:p>
          </p:txBody>
        </p:sp>
      </p:grpSp>
      <p:grpSp>
        <p:nvGrpSpPr>
          <p:cNvPr id="37" name="Group 31">
            <a:extLst>
              <a:ext uri="{FF2B5EF4-FFF2-40B4-BE49-F238E27FC236}">
                <a16:creationId xmlns:a16="http://schemas.microsoft.com/office/drawing/2014/main" id="{1C758657-0DA9-88C5-9E2F-8AB636487562}"/>
              </a:ext>
            </a:extLst>
          </p:cNvPr>
          <p:cNvGrpSpPr/>
          <p:nvPr/>
        </p:nvGrpSpPr>
        <p:grpSpPr>
          <a:xfrm>
            <a:off x="10528812" y="7544826"/>
            <a:ext cx="1776191" cy="1793780"/>
            <a:chOff x="0" y="0"/>
            <a:chExt cx="449626" cy="454079"/>
          </a:xfrm>
        </p:grpSpPr>
        <p:sp>
          <p:nvSpPr>
            <p:cNvPr id="38" name="Freeform 32">
              <a:extLst>
                <a:ext uri="{FF2B5EF4-FFF2-40B4-BE49-F238E27FC236}">
                  <a16:creationId xmlns:a16="http://schemas.microsoft.com/office/drawing/2014/main" id="{66082711-183A-F17F-085D-5D16AA499BF6}"/>
                </a:ext>
              </a:extLst>
            </p:cNvPr>
            <p:cNvSpPr/>
            <p:nvPr/>
          </p:nvSpPr>
          <p:spPr>
            <a:xfrm>
              <a:off x="0" y="0"/>
              <a:ext cx="449626" cy="454079"/>
            </a:xfrm>
            <a:custGeom>
              <a:avLst/>
              <a:gdLst/>
              <a:ahLst/>
              <a:cxnLst/>
              <a:rect l="l" t="t" r="r" b="b"/>
              <a:pathLst>
                <a:path w="449626" h="454079">
                  <a:moveTo>
                    <a:pt x="105346" y="0"/>
                  </a:moveTo>
                  <a:lnTo>
                    <a:pt x="344280" y="0"/>
                  </a:lnTo>
                  <a:cubicBezTo>
                    <a:pt x="402461" y="0"/>
                    <a:pt x="449626" y="47165"/>
                    <a:pt x="449626" y="105346"/>
                  </a:cubicBezTo>
                  <a:lnTo>
                    <a:pt x="449626" y="348732"/>
                  </a:lnTo>
                  <a:cubicBezTo>
                    <a:pt x="449626" y="406914"/>
                    <a:pt x="402461" y="454079"/>
                    <a:pt x="344280" y="454079"/>
                  </a:cubicBezTo>
                  <a:lnTo>
                    <a:pt x="105346" y="454079"/>
                  </a:lnTo>
                  <a:cubicBezTo>
                    <a:pt x="47165" y="454079"/>
                    <a:pt x="0" y="406914"/>
                    <a:pt x="0" y="348732"/>
                  </a:cubicBezTo>
                  <a:lnTo>
                    <a:pt x="0" y="105346"/>
                  </a:lnTo>
                  <a:cubicBezTo>
                    <a:pt x="0" y="47165"/>
                    <a:pt x="47165" y="0"/>
                    <a:pt x="105346" y="0"/>
                  </a:cubicBezTo>
                  <a:close/>
                </a:path>
              </a:pathLst>
            </a:custGeom>
            <a:solidFill>
              <a:srgbClr val="5FBCF4"/>
            </a:solidFill>
          </p:spPr>
          <p:txBody>
            <a:bodyPr/>
            <a:lstStyle/>
            <a:p>
              <a:endParaRPr lang="pt-BR" sz="2291"/>
            </a:p>
          </p:txBody>
        </p:sp>
        <p:sp>
          <p:nvSpPr>
            <p:cNvPr id="39" name="TextBox 33">
              <a:extLst>
                <a:ext uri="{FF2B5EF4-FFF2-40B4-BE49-F238E27FC236}">
                  <a16:creationId xmlns:a16="http://schemas.microsoft.com/office/drawing/2014/main" id="{ABBB9688-A70E-D67D-4CEB-CB3CED7FCDC1}"/>
                </a:ext>
              </a:extLst>
            </p:cNvPr>
            <p:cNvSpPr txBox="1"/>
            <p:nvPr/>
          </p:nvSpPr>
          <p:spPr>
            <a:xfrm>
              <a:off x="0" y="-47625"/>
              <a:ext cx="449626" cy="501704"/>
            </a:xfrm>
            <a:prstGeom prst="rect">
              <a:avLst/>
            </a:prstGeom>
          </p:spPr>
          <p:txBody>
            <a:bodyPr lIns="29681" tIns="29681" rIns="29681" bIns="29681" rtlCol="0" anchor="ctr"/>
            <a:lstStyle/>
            <a:p>
              <a:pPr algn="ctr">
                <a:lnSpc>
                  <a:spcPts val="5071"/>
                </a:lnSpc>
                <a:spcBef>
                  <a:spcPct val="0"/>
                </a:spcBef>
              </a:pPr>
              <a:endParaRPr sz="2291"/>
            </a:p>
          </p:txBody>
        </p:sp>
      </p:grpSp>
      <p:grpSp>
        <p:nvGrpSpPr>
          <p:cNvPr id="40" name="Group 34">
            <a:extLst>
              <a:ext uri="{FF2B5EF4-FFF2-40B4-BE49-F238E27FC236}">
                <a16:creationId xmlns:a16="http://schemas.microsoft.com/office/drawing/2014/main" id="{6624D61E-2E07-5055-143E-6EBAD1FDBDD2}"/>
              </a:ext>
            </a:extLst>
          </p:cNvPr>
          <p:cNvGrpSpPr/>
          <p:nvPr/>
        </p:nvGrpSpPr>
        <p:grpSpPr>
          <a:xfrm>
            <a:off x="16364792" y="7544826"/>
            <a:ext cx="1776191" cy="1793780"/>
            <a:chOff x="0" y="0"/>
            <a:chExt cx="449626" cy="454079"/>
          </a:xfrm>
        </p:grpSpPr>
        <p:sp>
          <p:nvSpPr>
            <p:cNvPr id="41" name="Freeform 35">
              <a:extLst>
                <a:ext uri="{FF2B5EF4-FFF2-40B4-BE49-F238E27FC236}">
                  <a16:creationId xmlns:a16="http://schemas.microsoft.com/office/drawing/2014/main" id="{B99A1138-933E-0887-92A1-92D6CF135958}"/>
                </a:ext>
              </a:extLst>
            </p:cNvPr>
            <p:cNvSpPr/>
            <p:nvPr/>
          </p:nvSpPr>
          <p:spPr>
            <a:xfrm>
              <a:off x="0" y="0"/>
              <a:ext cx="449626" cy="454079"/>
            </a:xfrm>
            <a:custGeom>
              <a:avLst/>
              <a:gdLst/>
              <a:ahLst/>
              <a:cxnLst/>
              <a:rect l="l" t="t" r="r" b="b"/>
              <a:pathLst>
                <a:path w="449626" h="454079">
                  <a:moveTo>
                    <a:pt x="105346" y="0"/>
                  </a:moveTo>
                  <a:lnTo>
                    <a:pt x="344280" y="0"/>
                  </a:lnTo>
                  <a:cubicBezTo>
                    <a:pt x="402461" y="0"/>
                    <a:pt x="449626" y="47165"/>
                    <a:pt x="449626" y="105346"/>
                  </a:cubicBezTo>
                  <a:lnTo>
                    <a:pt x="449626" y="348732"/>
                  </a:lnTo>
                  <a:cubicBezTo>
                    <a:pt x="449626" y="406914"/>
                    <a:pt x="402461" y="454079"/>
                    <a:pt x="344280" y="454079"/>
                  </a:cubicBezTo>
                  <a:lnTo>
                    <a:pt x="105346" y="454079"/>
                  </a:lnTo>
                  <a:cubicBezTo>
                    <a:pt x="47165" y="454079"/>
                    <a:pt x="0" y="406914"/>
                    <a:pt x="0" y="348732"/>
                  </a:cubicBezTo>
                  <a:lnTo>
                    <a:pt x="0" y="105346"/>
                  </a:lnTo>
                  <a:cubicBezTo>
                    <a:pt x="0" y="47165"/>
                    <a:pt x="47165" y="0"/>
                    <a:pt x="105346" y="0"/>
                  </a:cubicBezTo>
                  <a:close/>
                </a:path>
              </a:pathLst>
            </a:custGeom>
            <a:solidFill>
              <a:srgbClr val="17344E"/>
            </a:solidFill>
          </p:spPr>
          <p:txBody>
            <a:bodyPr/>
            <a:lstStyle/>
            <a:p>
              <a:endParaRPr lang="pt-BR" sz="2291"/>
            </a:p>
          </p:txBody>
        </p:sp>
        <p:sp>
          <p:nvSpPr>
            <p:cNvPr id="42" name="TextBox 36">
              <a:extLst>
                <a:ext uri="{FF2B5EF4-FFF2-40B4-BE49-F238E27FC236}">
                  <a16:creationId xmlns:a16="http://schemas.microsoft.com/office/drawing/2014/main" id="{D3B133E6-4516-9198-2C46-D98F05EB15C7}"/>
                </a:ext>
              </a:extLst>
            </p:cNvPr>
            <p:cNvSpPr txBox="1"/>
            <p:nvPr/>
          </p:nvSpPr>
          <p:spPr>
            <a:xfrm>
              <a:off x="0" y="-47625"/>
              <a:ext cx="449626" cy="501704"/>
            </a:xfrm>
            <a:prstGeom prst="rect">
              <a:avLst/>
            </a:prstGeom>
          </p:spPr>
          <p:txBody>
            <a:bodyPr lIns="29681" tIns="29681" rIns="29681" bIns="29681" rtlCol="0" anchor="ctr"/>
            <a:lstStyle/>
            <a:p>
              <a:pPr algn="ctr">
                <a:lnSpc>
                  <a:spcPts val="5071"/>
                </a:lnSpc>
                <a:spcBef>
                  <a:spcPct val="0"/>
                </a:spcBef>
              </a:pPr>
              <a:endParaRPr sz="2291"/>
            </a:p>
          </p:txBody>
        </p:sp>
      </p:grpSp>
      <p:grpSp>
        <p:nvGrpSpPr>
          <p:cNvPr id="43" name="Group 37">
            <a:extLst>
              <a:ext uri="{FF2B5EF4-FFF2-40B4-BE49-F238E27FC236}">
                <a16:creationId xmlns:a16="http://schemas.microsoft.com/office/drawing/2014/main" id="{E5446CCA-6354-0F83-75DB-5BD69D373000}"/>
              </a:ext>
            </a:extLst>
          </p:cNvPr>
          <p:cNvGrpSpPr/>
          <p:nvPr/>
        </p:nvGrpSpPr>
        <p:grpSpPr>
          <a:xfrm>
            <a:off x="14418065" y="7544826"/>
            <a:ext cx="1776191" cy="1793780"/>
            <a:chOff x="0" y="0"/>
            <a:chExt cx="449626" cy="454079"/>
          </a:xfrm>
        </p:grpSpPr>
        <p:sp>
          <p:nvSpPr>
            <p:cNvPr id="44" name="Freeform 38">
              <a:extLst>
                <a:ext uri="{FF2B5EF4-FFF2-40B4-BE49-F238E27FC236}">
                  <a16:creationId xmlns:a16="http://schemas.microsoft.com/office/drawing/2014/main" id="{2508C96F-CF3E-51D6-4300-6EF94309182B}"/>
                </a:ext>
              </a:extLst>
            </p:cNvPr>
            <p:cNvSpPr/>
            <p:nvPr/>
          </p:nvSpPr>
          <p:spPr>
            <a:xfrm>
              <a:off x="0" y="0"/>
              <a:ext cx="449626" cy="454079"/>
            </a:xfrm>
            <a:custGeom>
              <a:avLst/>
              <a:gdLst/>
              <a:ahLst/>
              <a:cxnLst/>
              <a:rect l="l" t="t" r="r" b="b"/>
              <a:pathLst>
                <a:path w="449626" h="454079">
                  <a:moveTo>
                    <a:pt x="105346" y="0"/>
                  </a:moveTo>
                  <a:lnTo>
                    <a:pt x="344280" y="0"/>
                  </a:lnTo>
                  <a:cubicBezTo>
                    <a:pt x="402461" y="0"/>
                    <a:pt x="449626" y="47165"/>
                    <a:pt x="449626" y="105346"/>
                  </a:cubicBezTo>
                  <a:lnTo>
                    <a:pt x="449626" y="348732"/>
                  </a:lnTo>
                  <a:cubicBezTo>
                    <a:pt x="449626" y="406914"/>
                    <a:pt x="402461" y="454079"/>
                    <a:pt x="344280" y="454079"/>
                  </a:cubicBezTo>
                  <a:lnTo>
                    <a:pt x="105346" y="454079"/>
                  </a:lnTo>
                  <a:cubicBezTo>
                    <a:pt x="47165" y="454079"/>
                    <a:pt x="0" y="406914"/>
                    <a:pt x="0" y="348732"/>
                  </a:cubicBezTo>
                  <a:lnTo>
                    <a:pt x="0" y="105346"/>
                  </a:lnTo>
                  <a:cubicBezTo>
                    <a:pt x="0" y="47165"/>
                    <a:pt x="47165" y="0"/>
                    <a:pt x="105346" y="0"/>
                  </a:cubicBezTo>
                  <a:close/>
                </a:path>
              </a:pathLst>
            </a:custGeom>
            <a:solidFill>
              <a:srgbClr val="19467E"/>
            </a:solidFill>
          </p:spPr>
          <p:txBody>
            <a:bodyPr/>
            <a:lstStyle/>
            <a:p>
              <a:endParaRPr lang="pt-BR" sz="2291"/>
            </a:p>
          </p:txBody>
        </p:sp>
        <p:sp>
          <p:nvSpPr>
            <p:cNvPr id="45" name="TextBox 39">
              <a:extLst>
                <a:ext uri="{FF2B5EF4-FFF2-40B4-BE49-F238E27FC236}">
                  <a16:creationId xmlns:a16="http://schemas.microsoft.com/office/drawing/2014/main" id="{B7EF87EC-26A0-C414-98D3-67861D80B298}"/>
                </a:ext>
              </a:extLst>
            </p:cNvPr>
            <p:cNvSpPr txBox="1"/>
            <p:nvPr/>
          </p:nvSpPr>
          <p:spPr>
            <a:xfrm>
              <a:off x="0" y="-47625"/>
              <a:ext cx="449626" cy="501704"/>
            </a:xfrm>
            <a:prstGeom prst="rect">
              <a:avLst/>
            </a:prstGeom>
          </p:spPr>
          <p:txBody>
            <a:bodyPr lIns="29681" tIns="29681" rIns="29681" bIns="29681" rtlCol="0" anchor="ctr"/>
            <a:lstStyle/>
            <a:p>
              <a:pPr algn="ctr">
                <a:lnSpc>
                  <a:spcPts val="5071"/>
                </a:lnSpc>
                <a:spcBef>
                  <a:spcPct val="0"/>
                </a:spcBef>
              </a:pPr>
              <a:endParaRPr sz="2291"/>
            </a:p>
          </p:txBody>
        </p:sp>
      </p:grpSp>
      <p:grpSp>
        <p:nvGrpSpPr>
          <p:cNvPr id="46" name="Group 40">
            <a:extLst>
              <a:ext uri="{FF2B5EF4-FFF2-40B4-BE49-F238E27FC236}">
                <a16:creationId xmlns:a16="http://schemas.microsoft.com/office/drawing/2014/main" id="{EC34488A-6322-0E69-A451-1557E60D6E7A}"/>
              </a:ext>
            </a:extLst>
          </p:cNvPr>
          <p:cNvGrpSpPr/>
          <p:nvPr/>
        </p:nvGrpSpPr>
        <p:grpSpPr>
          <a:xfrm>
            <a:off x="12194742" y="7752134"/>
            <a:ext cx="557392" cy="438029"/>
            <a:chOff x="0" y="0"/>
            <a:chExt cx="825193" cy="648481"/>
          </a:xfrm>
        </p:grpSpPr>
        <p:sp>
          <p:nvSpPr>
            <p:cNvPr id="47" name="Freeform 41">
              <a:extLst>
                <a:ext uri="{FF2B5EF4-FFF2-40B4-BE49-F238E27FC236}">
                  <a16:creationId xmlns:a16="http://schemas.microsoft.com/office/drawing/2014/main" id="{456773CA-5BCD-C9F3-3598-0D39F044E8AD}"/>
                </a:ext>
              </a:extLst>
            </p:cNvPr>
            <p:cNvSpPr/>
            <p:nvPr/>
          </p:nvSpPr>
          <p:spPr>
            <a:xfrm>
              <a:off x="0" y="0"/>
              <a:ext cx="825193" cy="648481"/>
            </a:xfrm>
            <a:custGeom>
              <a:avLst/>
              <a:gdLst/>
              <a:ahLst/>
              <a:cxnLst/>
              <a:rect l="l" t="t" r="r" b="b"/>
              <a:pathLst>
                <a:path w="825193" h="648481">
                  <a:moveTo>
                    <a:pt x="825193" y="324240"/>
                  </a:moveTo>
                  <a:lnTo>
                    <a:pt x="418793" y="0"/>
                  </a:lnTo>
                  <a:lnTo>
                    <a:pt x="418793" y="203200"/>
                  </a:lnTo>
                  <a:lnTo>
                    <a:pt x="0" y="203200"/>
                  </a:lnTo>
                  <a:lnTo>
                    <a:pt x="0" y="445281"/>
                  </a:lnTo>
                  <a:lnTo>
                    <a:pt x="418793" y="445281"/>
                  </a:lnTo>
                  <a:lnTo>
                    <a:pt x="418793" y="648481"/>
                  </a:lnTo>
                  <a:lnTo>
                    <a:pt x="825193" y="324240"/>
                  </a:lnTo>
                  <a:close/>
                </a:path>
              </a:pathLst>
            </a:custGeom>
            <a:solidFill>
              <a:srgbClr val="5FBCF4"/>
            </a:solidFill>
          </p:spPr>
          <p:txBody>
            <a:bodyPr/>
            <a:lstStyle/>
            <a:p>
              <a:endParaRPr lang="pt-BR" sz="2291"/>
            </a:p>
          </p:txBody>
        </p:sp>
        <p:sp>
          <p:nvSpPr>
            <p:cNvPr id="48" name="TextBox 42">
              <a:extLst>
                <a:ext uri="{FF2B5EF4-FFF2-40B4-BE49-F238E27FC236}">
                  <a16:creationId xmlns:a16="http://schemas.microsoft.com/office/drawing/2014/main" id="{1F41CB44-F81C-A272-9BDE-CDFE75571CF6}"/>
                </a:ext>
              </a:extLst>
            </p:cNvPr>
            <p:cNvSpPr txBox="1"/>
            <p:nvPr/>
          </p:nvSpPr>
          <p:spPr>
            <a:xfrm>
              <a:off x="0" y="155575"/>
              <a:ext cx="723593" cy="289706"/>
            </a:xfrm>
            <a:prstGeom prst="rect">
              <a:avLst/>
            </a:prstGeom>
          </p:spPr>
          <p:txBody>
            <a:bodyPr lIns="29681" tIns="29681" rIns="29681" bIns="29681" rtlCol="0" anchor="ctr"/>
            <a:lstStyle/>
            <a:p>
              <a:pPr algn="ctr">
                <a:lnSpc>
                  <a:spcPts val="5071"/>
                </a:lnSpc>
              </a:pPr>
              <a:endParaRPr sz="2291"/>
            </a:p>
          </p:txBody>
        </p:sp>
      </p:grpSp>
      <p:grpSp>
        <p:nvGrpSpPr>
          <p:cNvPr id="49" name="Group 43">
            <a:extLst>
              <a:ext uri="{FF2B5EF4-FFF2-40B4-BE49-F238E27FC236}">
                <a16:creationId xmlns:a16="http://schemas.microsoft.com/office/drawing/2014/main" id="{7DBD57D5-1E42-5673-120E-FB91B76E5024}"/>
              </a:ext>
            </a:extLst>
          </p:cNvPr>
          <p:cNvGrpSpPr/>
          <p:nvPr/>
        </p:nvGrpSpPr>
        <p:grpSpPr>
          <a:xfrm>
            <a:off x="14056202" y="7777308"/>
            <a:ext cx="557392" cy="438029"/>
            <a:chOff x="0" y="0"/>
            <a:chExt cx="825193" cy="648481"/>
          </a:xfrm>
        </p:grpSpPr>
        <p:sp>
          <p:nvSpPr>
            <p:cNvPr id="50" name="Freeform 44">
              <a:extLst>
                <a:ext uri="{FF2B5EF4-FFF2-40B4-BE49-F238E27FC236}">
                  <a16:creationId xmlns:a16="http://schemas.microsoft.com/office/drawing/2014/main" id="{5187DAA2-7D83-5961-A852-85164203A347}"/>
                </a:ext>
              </a:extLst>
            </p:cNvPr>
            <p:cNvSpPr/>
            <p:nvPr/>
          </p:nvSpPr>
          <p:spPr>
            <a:xfrm>
              <a:off x="0" y="0"/>
              <a:ext cx="825193" cy="648481"/>
            </a:xfrm>
            <a:custGeom>
              <a:avLst/>
              <a:gdLst/>
              <a:ahLst/>
              <a:cxnLst/>
              <a:rect l="l" t="t" r="r" b="b"/>
              <a:pathLst>
                <a:path w="825193" h="648481">
                  <a:moveTo>
                    <a:pt x="825193" y="324240"/>
                  </a:moveTo>
                  <a:lnTo>
                    <a:pt x="418793" y="0"/>
                  </a:lnTo>
                  <a:lnTo>
                    <a:pt x="418793" y="203200"/>
                  </a:lnTo>
                  <a:lnTo>
                    <a:pt x="0" y="203200"/>
                  </a:lnTo>
                  <a:lnTo>
                    <a:pt x="0" y="445281"/>
                  </a:lnTo>
                  <a:lnTo>
                    <a:pt x="418793" y="445281"/>
                  </a:lnTo>
                  <a:lnTo>
                    <a:pt x="418793" y="648481"/>
                  </a:lnTo>
                  <a:lnTo>
                    <a:pt x="825193" y="324240"/>
                  </a:lnTo>
                  <a:close/>
                </a:path>
              </a:pathLst>
            </a:custGeom>
            <a:solidFill>
              <a:srgbClr val="0979BD"/>
            </a:solidFill>
          </p:spPr>
          <p:txBody>
            <a:bodyPr/>
            <a:lstStyle/>
            <a:p>
              <a:endParaRPr lang="pt-BR" sz="2291"/>
            </a:p>
          </p:txBody>
        </p:sp>
        <p:sp>
          <p:nvSpPr>
            <p:cNvPr id="51" name="TextBox 45">
              <a:extLst>
                <a:ext uri="{FF2B5EF4-FFF2-40B4-BE49-F238E27FC236}">
                  <a16:creationId xmlns:a16="http://schemas.microsoft.com/office/drawing/2014/main" id="{2DF3887E-1561-F55D-734B-CB2F1C126E50}"/>
                </a:ext>
              </a:extLst>
            </p:cNvPr>
            <p:cNvSpPr txBox="1"/>
            <p:nvPr/>
          </p:nvSpPr>
          <p:spPr>
            <a:xfrm>
              <a:off x="0" y="155575"/>
              <a:ext cx="723593" cy="289706"/>
            </a:xfrm>
            <a:prstGeom prst="rect">
              <a:avLst/>
            </a:prstGeom>
          </p:spPr>
          <p:txBody>
            <a:bodyPr lIns="29681" tIns="29681" rIns="29681" bIns="29681" rtlCol="0" anchor="ctr"/>
            <a:lstStyle/>
            <a:p>
              <a:pPr algn="ctr">
                <a:lnSpc>
                  <a:spcPts val="5071"/>
                </a:lnSpc>
              </a:pPr>
              <a:endParaRPr sz="2291"/>
            </a:p>
          </p:txBody>
        </p:sp>
      </p:grpSp>
      <p:grpSp>
        <p:nvGrpSpPr>
          <p:cNvPr id="52" name="Group 46">
            <a:extLst>
              <a:ext uri="{FF2B5EF4-FFF2-40B4-BE49-F238E27FC236}">
                <a16:creationId xmlns:a16="http://schemas.microsoft.com/office/drawing/2014/main" id="{052068CB-93B5-0112-5E83-93AFFDB1C42B}"/>
              </a:ext>
            </a:extLst>
          </p:cNvPr>
          <p:cNvGrpSpPr/>
          <p:nvPr/>
        </p:nvGrpSpPr>
        <p:grpSpPr>
          <a:xfrm>
            <a:off x="16086095" y="7807257"/>
            <a:ext cx="557392" cy="438029"/>
            <a:chOff x="0" y="0"/>
            <a:chExt cx="825193" cy="648481"/>
          </a:xfrm>
        </p:grpSpPr>
        <p:sp>
          <p:nvSpPr>
            <p:cNvPr id="53" name="Freeform 47">
              <a:extLst>
                <a:ext uri="{FF2B5EF4-FFF2-40B4-BE49-F238E27FC236}">
                  <a16:creationId xmlns:a16="http://schemas.microsoft.com/office/drawing/2014/main" id="{025DABA3-B7D0-2611-1908-8D25689FE760}"/>
                </a:ext>
              </a:extLst>
            </p:cNvPr>
            <p:cNvSpPr/>
            <p:nvPr/>
          </p:nvSpPr>
          <p:spPr>
            <a:xfrm>
              <a:off x="0" y="0"/>
              <a:ext cx="825193" cy="648481"/>
            </a:xfrm>
            <a:custGeom>
              <a:avLst/>
              <a:gdLst/>
              <a:ahLst/>
              <a:cxnLst/>
              <a:rect l="l" t="t" r="r" b="b"/>
              <a:pathLst>
                <a:path w="825193" h="648481">
                  <a:moveTo>
                    <a:pt x="825193" y="324240"/>
                  </a:moveTo>
                  <a:lnTo>
                    <a:pt x="418793" y="0"/>
                  </a:lnTo>
                  <a:lnTo>
                    <a:pt x="418793" y="203200"/>
                  </a:lnTo>
                  <a:lnTo>
                    <a:pt x="0" y="203200"/>
                  </a:lnTo>
                  <a:lnTo>
                    <a:pt x="0" y="445281"/>
                  </a:lnTo>
                  <a:lnTo>
                    <a:pt x="418793" y="445281"/>
                  </a:lnTo>
                  <a:lnTo>
                    <a:pt x="418793" y="648481"/>
                  </a:lnTo>
                  <a:lnTo>
                    <a:pt x="825193" y="324240"/>
                  </a:lnTo>
                  <a:close/>
                </a:path>
              </a:pathLst>
            </a:custGeom>
            <a:solidFill>
              <a:srgbClr val="19467E"/>
            </a:solidFill>
          </p:spPr>
          <p:txBody>
            <a:bodyPr/>
            <a:lstStyle/>
            <a:p>
              <a:endParaRPr lang="pt-BR" sz="2291"/>
            </a:p>
          </p:txBody>
        </p:sp>
        <p:sp>
          <p:nvSpPr>
            <p:cNvPr id="54" name="TextBox 48">
              <a:extLst>
                <a:ext uri="{FF2B5EF4-FFF2-40B4-BE49-F238E27FC236}">
                  <a16:creationId xmlns:a16="http://schemas.microsoft.com/office/drawing/2014/main" id="{E1CC266B-EA8D-F05D-D0CD-DCED2DF6C3E2}"/>
                </a:ext>
              </a:extLst>
            </p:cNvPr>
            <p:cNvSpPr txBox="1"/>
            <p:nvPr/>
          </p:nvSpPr>
          <p:spPr>
            <a:xfrm>
              <a:off x="0" y="155575"/>
              <a:ext cx="723593" cy="289706"/>
            </a:xfrm>
            <a:prstGeom prst="rect">
              <a:avLst/>
            </a:prstGeom>
          </p:spPr>
          <p:txBody>
            <a:bodyPr lIns="29681" tIns="29681" rIns="29681" bIns="29681" rtlCol="0" anchor="ctr"/>
            <a:lstStyle/>
            <a:p>
              <a:pPr algn="ctr">
                <a:lnSpc>
                  <a:spcPts val="5071"/>
                </a:lnSpc>
              </a:pPr>
              <a:endParaRPr sz="2291"/>
            </a:p>
          </p:txBody>
        </p:sp>
      </p:grpSp>
      <p:sp>
        <p:nvSpPr>
          <p:cNvPr id="55" name="TextBox 62">
            <a:extLst>
              <a:ext uri="{FF2B5EF4-FFF2-40B4-BE49-F238E27FC236}">
                <a16:creationId xmlns:a16="http://schemas.microsoft.com/office/drawing/2014/main" id="{4C98FCD3-BAE4-9696-BEBC-AC073AB409E6}"/>
              </a:ext>
            </a:extLst>
          </p:cNvPr>
          <p:cNvSpPr txBox="1"/>
          <p:nvPr/>
        </p:nvSpPr>
        <p:spPr>
          <a:xfrm>
            <a:off x="773112" y="29219805"/>
            <a:ext cx="8545337" cy="948978"/>
          </a:xfrm>
          <a:prstGeom prst="rect">
            <a:avLst/>
          </a:prstGeom>
        </p:spPr>
        <p:txBody>
          <a:bodyPr wrap="square" lIns="0" tIns="0" rIns="0" bIns="0" rtlCol="0" anchor="t">
            <a:spAutoFit/>
          </a:bodyPr>
          <a:lstStyle/>
          <a:p>
            <a:pPr>
              <a:lnSpc>
                <a:spcPts val="3680"/>
              </a:lnSpc>
            </a:pPr>
            <a:r>
              <a:rPr lang="en-US" sz="3367" spc="235" dirty="0">
                <a:solidFill>
                  <a:srgbClr val="4D5F81"/>
                </a:solidFill>
                <a:latin typeface="Aleo"/>
                <a:sym typeface="Radley"/>
              </a:rPr>
              <a:t>Figure 1: Use this figure to support problem statement.</a:t>
            </a:r>
          </a:p>
        </p:txBody>
      </p:sp>
      <p:sp>
        <p:nvSpPr>
          <p:cNvPr id="56" name="TextBox 63">
            <a:extLst>
              <a:ext uri="{FF2B5EF4-FFF2-40B4-BE49-F238E27FC236}">
                <a16:creationId xmlns:a16="http://schemas.microsoft.com/office/drawing/2014/main" id="{CA235E8E-3FFE-D864-8F76-AF5E8471DB9B}"/>
              </a:ext>
            </a:extLst>
          </p:cNvPr>
          <p:cNvSpPr txBox="1"/>
          <p:nvPr/>
        </p:nvSpPr>
        <p:spPr>
          <a:xfrm>
            <a:off x="10966887" y="6927959"/>
            <a:ext cx="1010361" cy="451919"/>
          </a:xfrm>
          <a:prstGeom prst="rect">
            <a:avLst/>
          </a:prstGeom>
        </p:spPr>
        <p:txBody>
          <a:bodyPr lIns="0" tIns="0" rIns="0" bIns="0" rtlCol="0" anchor="t">
            <a:spAutoFit/>
          </a:bodyPr>
          <a:lstStyle/>
          <a:p>
            <a:pPr algn="ctr">
              <a:lnSpc>
                <a:spcPts val="3680"/>
              </a:lnSpc>
            </a:pPr>
            <a:r>
              <a:rPr lang="en-US" sz="2628">
                <a:solidFill>
                  <a:srgbClr val="11536B"/>
                </a:solidFill>
                <a:latin typeface="Radley"/>
                <a:ea typeface="Radley"/>
                <a:cs typeface="Radley"/>
                <a:sym typeface="Radley"/>
              </a:rPr>
              <a:t>Step 1</a:t>
            </a:r>
          </a:p>
        </p:txBody>
      </p:sp>
      <p:sp>
        <p:nvSpPr>
          <p:cNvPr id="57" name="TextBox 64">
            <a:extLst>
              <a:ext uri="{FF2B5EF4-FFF2-40B4-BE49-F238E27FC236}">
                <a16:creationId xmlns:a16="http://schemas.microsoft.com/office/drawing/2014/main" id="{40D708F1-2550-D815-5871-21FFF8ABA3BA}"/>
              </a:ext>
            </a:extLst>
          </p:cNvPr>
          <p:cNvSpPr txBox="1"/>
          <p:nvPr/>
        </p:nvSpPr>
        <p:spPr>
          <a:xfrm>
            <a:off x="12901779" y="6927959"/>
            <a:ext cx="1010361" cy="451919"/>
          </a:xfrm>
          <a:prstGeom prst="rect">
            <a:avLst/>
          </a:prstGeom>
        </p:spPr>
        <p:txBody>
          <a:bodyPr lIns="0" tIns="0" rIns="0" bIns="0" rtlCol="0" anchor="t">
            <a:spAutoFit/>
          </a:bodyPr>
          <a:lstStyle/>
          <a:p>
            <a:pPr algn="ctr">
              <a:lnSpc>
                <a:spcPts val="3680"/>
              </a:lnSpc>
            </a:pPr>
            <a:r>
              <a:rPr lang="en-US" sz="2628">
                <a:solidFill>
                  <a:srgbClr val="11536B"/>
                </a:solidFill>
                <a:latin typeface="Radley"/>
                <a:ea typeface="Radley"/>
                <a:cs typeface="Radley"/>
                <a:sym typeface="Radley"/>
              </a:rPr>
              <a:t>Step 2</a:t>
            </a:r>
          </a:p>
        </p:txBody>
      </p:sp>
      <p:sp>
        <p:nvSpPr>
          <p:cNvPr id="58" name="TextBox 65">
            <a:extLst>
              <a:ext uri="{FF2B5EF4-FFF2-40B4-BE49-F238E27FC236}">
                <a16:creationId xmlns:a16="http://schemas.microsoft.com/office/drawing/2014/main" id="{9F847C3A-2AD6-1C5D-F2F2-4C3B99B23D40}"/>
              </a:ext>
            </a:extLst>
          </p:cNvPr>
          <p:cNvSpPr txBox="1"/>
          <p:nvPr/>
        </p:nvSpPr>
        <p:spPr>
          <a:xfrm>
            <a:off x="14836672" y="6927959"/>
            <a:ext cx="1010361" cy="451919"/>
          </a:xfrm>
          <a:prstGeom prst="rect">
            <a:avLst/>
          </a:prstGeom>
        </p:spPr>
        <p:txBody>
          <a:bodyPr lIns="0" tIns="0" rIns="0" bIns="0" rtlCol="0" anchor="t">
            <a:spAutoFit/>
          </a:bodyPr>
          <a:lstStyle/>
          <a:p>
            <a:pPr algn="ctr">
              <a:lnSpc>
                <a:spcPts val="3680"/>
              </a:lnSpc>
            </a:pPr>
            <a:r>
              <a:rPr lang="en-US" sz="2628">
                <a:solidFill>
                  <a:srgbClr val="11536B"/>
                </a:solidFill>
                <a:latin typeface="Radley"/>
                <a:ea typeface="Radley"/>
                <a:cs typeface="Radley"/>
                <a:sym typeface="Radley"/>
              </a:rPr>
              <a:t>Step 3</a:t>
            </a:r>
          </a:p>
        </p:txBody>
      </p:sp>
      <p:sp>
        <p:nvSpPr>
          <p:cNvPr id="59" name="TextBox 66">
            <a:extLst>
              <a:ext uri="{FF2B5EF4-FFF2-40B4-BE49-F238E27FC236}">
                <a16:creationId xmlns:a16="http://schemas.microsoft.com/office/drawing/2014/main" id="{E3C10E50-FEF6-A1B5-6C55-498EB18E117C}"/>
              </a:ext>
            </a:extLst>
          </p:cNvPr>
          <p:cNvSpPr txBox="1"/>
          <p:nvPr/>
        </p:nvSpPr>
        <p:spPr>
          <a:xfrm>
            <a:off x="16771562" y="6927959"/>
            <a:ext cx="1010361" cy="451919"/>
          </a:xfrm>
          <a:prstGeom prst="rect">
            <a:avLst/>
          </a:prstGeom>
        </p:spPr>
        <p:txBody>
          <a:bodyPr lIns="0" tIns="0" rIns="0" bIns="0" rtlCol="0" anchor="t">
            <a:spAutoFit/>
          </a:bodyPr>
          <a:lstStyle/>
          <a:p>
            <a:pPr algn="ctr">
              <a:lnSpc>
                <a:spcPts val="3680"/>
              </a:lnSpc>
            </a:pPr>
            <a:r>
              <a:rPr lang="en-US" sz="2628">
                <a:solidFill>
                  <a:srgbClr val="11536B"/>
                </a:solidFill>
                <a:latin typeface="Radley"/>
                <a:ea typeface="Radley"/>
                <a:cs typeface="Radley"/>
                <a:sym typeface="Radley"/>
              </a:rPr>
              <a:t>Step 4</a:t>
            </a:r>
          </a:p>
        </p:txBody>
      </p:sp>
      <p:sp>
        <p:nvSpPr>
          <p:cNvPr id="60" name="TextBox 68">
            <a:extLst>
              <a:ext uri="{FF2B5EF4-FFF2-40B4-BE49-F238E27FC236}">
                <a16:creationId xmlns:a16="http://schemas.microsoft.com/office/drawing/2014/main" id="{9080E4EF-738F-070B-2861-DE003BBC580A}"/>
              </a:ext>
            </a:extLst>
          </p:cNvPr>
          <p:cNvSpPr txBox="1"/>
          <p:nvPr/>
        </p:nvSpPr>
        <p:spPr>
          <a:xfrm>
            <a:off x="10231353" y="5131489"/>
            <a:ext cx="8281378" cy="1423467"/>
          </a:xfrm>
          <a:prstGeom prst="rect">
            <a:avLst/>
          </a:prstGeom>
        </p:spPr>
        <p:txBody>
          <a:bodyPr wrap="square" lIns="0" tIns="0" rIns="0" bIns="0" rtlCol="0" anchor="t">
            <a:spAutoFit/>
          </a:bodyPr>
          <a:lstStyle/>
          <a:p>
            <a:pPr>
              <a:lnSpc>
                <a:spcPts val="3680"/>
              </a:lnSpc>
            </a:pPr>
            <a:r>
              <a:rPr lang="en-US" sz="3367" spc="235" dirty="0">
                <a:solidFill>
                  <a:srgbClr val="4D5F81"/>
                </a:solidFill>
                <a:latin typeface="Aleo"/>
                <a:sym typeface="Radley"/>
              </a:rPr>
              <a:t>Figure 2. Use this image to show the chronological process of implementing the methods.</a:t>
            </a:r>
          </a:p>
        </p:txBody>
      </p:sp>
      <p:sp>
        <p:nvSpPr>
          <p:cNvPr id="61" name="Freeform 49">
            <a:extLst>
              <a:ext uri="{FF2B5EF4-FFF2-40B4-BE49-F238E27FC236}">
                <a16:creationId xmlns:a16="http://schemas.microsoft.com/office/drawing/2014/main" id="{99AFC64D-FA27-0E64-C389-CF74FD134F03}"/>
              </a:ext>
            </a:extLst>
          </p:cNvPr>
          <p:cNvSpPr/>
          <p:nvPr/>
        </p:nvSpPr>
        <p:spPr>
          <a:xfrm>
            <a:off x="12008503" y="11726171"/>
            <a:ext cx="5072925" cy="3468612"/>
          </a:xfrm>
          <a:custGeom>
            <a:avLst/>
            <a:gdLst/>
            <a:ahLst/>
            <a:cxnLst/>
            <a:rect l="l" t="t" r="r" b="b"/>
            <a:pathLst>
              <a:path w="3987964" h="2726770">
                <a:moveTo>
                  <a:pt x="0" y="0"/>
                </a:moveTo>
                <a:lnTo>
                  <a:pt x="3987964" y="0"/>
                </a:lnTo>
                <a:lnTo>
                  <a:pt x="3987964" y="2726770"/>
                </a:lnTo>
                <a:lnTo>
                  <a:pt x="0" y="27267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sz="2291"/>
          </a:p>
        </p:txBody>
      </p:sp>
      <p:sp>
        <p:nvSpPr>
          <p:cNvPr id="62" name="TextBox 67">
            <a:extLst>
              <a:ext uri="{FF2B5EF4-FFF2-40B4-BE49-F238E27FC236}">
                <a16:creationId xmlns:a16="http://schemas.microsoft.com/office/drawing/2014/main" id="{90A9AFE3-5FCB-AC6B-C7E9-1A91895BE9E1}"/>
              </a:ext>
            </a:extLst>
          </p:cNvPr>
          <p:cNvSpPr txBox="1"/>
          <p:nvPr/>
        </p:nvSpPr>
        <p:spPr>
          <a:xfrm>
            <a:off x="10231352" y="10275844"/>
            <a:ext cx="8153361" cy="948978"/>
          </a:xfrm>
          <a:prstGeom prst="rect">
            <a:avLst/>
          </a:prstGeom>
        </p:spPr>
        <p:txBody>
          <a:bodyPr wrap="square" lIns="0" tIns="0" rIns="0" bIns="0" rtlCol="0" anchor="t">
            <a:spAutoFit/>
          </a:bodyPr>
          <a:lstStyle/>
          <a:p>
            <a:pPr>
              <a:lnSpc>
                <a:spcPts val="3680"/>
              </a:lnSpc>
            </a:pPr>
            <a:r>
              <a:rPr lang="en-US" sz="3367" spc="235" dirty="0">
                <a:solidFill>
                  <a:srgbClr val="4D5F81"/>
                </a:solidFill>
                <a:latin typeface="Aleo"/>
                <a:sym typeface="Radley"/>
              </a:rPr>
              <a:t>Figure 3: This space can be used to include another graph or table. </a:t>
            </a:r>
          </a:p>
        </p:txBody>
      </p:sp>
      <p:sp>
        <p:nvSpPr>
          <p:cNvPr id="63" name="TextBox 71">
            <a:extLst>
              <a:ext uri="{FF2B5EF4-FFF2-40B4-BE49-F238E27FC236}">
                <a16:creationId xmlns:a16="http://schemas.microsoft.com/office/drawing/2014/main" id="{2B5A3AA4-3C66-F8FE-0CEB-BF1EE88457BE}"/>
              </a:ext>
            </a:extLst>
          </p:cNvPr>
          <p:cNvSpPr txBox="1"/>
          <p:nvPr/>
        </p:nvSpPr>
        <p:spPr>
          <a:xfrm>
            <a:off x="10598128" y="12056147"/>
            <a:ext cx="1278601" cy="451919"/>
          </a:xfrm>
          <a:prstGeom prst="rect">
            <a:avLst/>
          </a:prstGeom>
        </p:spPr>
        <p:txBody>
          <a:bodyPr lIns="0" tIns="0" rIns="0" bIns="0" rtlCol="0" anchor="t">
            <a:spAutoFit/>
          </a:bodyPr>
          <a:lstStyle/>
          <a:p>
            <a:pPr algn="ctr">
              <a:lnSpc>
                <a:spcPts val="3680"/>
              </a:lnSpc>
            </a:pPr>
            <a:r>
              <a:rPr lang="en-US" sz="2628">
                <a:solidFill>
                  <a:srgbClr val="11536B"/>
                </a:solidFill>
                <a:latin typeface="Radley"/>
                <a:ea typeface="Radley"/>
                <a:cs typeface="Radley"/>
                <a:sym typeface="Radley"/>
              </a:rPr>
              <a:t>Item 1</a:t>
            </a:r>
          </a:p>
        </p:txBody>
      </p:sp>
      <p:sp>
        <p:nvSpPr>
          <p:cNvPr id="64" name="TextBox 72">
            <a:extLst>
              <a:ext uri="{FF2B5EF4-FFF2-40B4-BE49-F238E27FC236}">
                <a16:creationId xmlns:a16="http://schemas.microsoft.com/office/drawing/2014/main" id="{F68DEB39-0DA4-8093-036C-733BA92D2C29}"/>
              </a:ext>
            </a:extLst>
          </p:cNvPr>
          <p:cNvSpPr txBox="1"/>
          <p:nvPr/>
        </p:nvSpPr>
        <p:spPr>
          <a:xfrm>
            <a:off x="17214998" y="12056147"/>
            <a:ext cx="1278601" cy="451919"/>
          </a:xfrm>
          <a:prstGeom prst="rect">
            <a:avLst/>
          </a:prstGeom>
        </p:spPr>
        <p:txBody>
          <a:bodyPr lIns="0" tIns="0" rIns="0" bIns="0" rtlCol="0" anchor="t">
            <a:spAutoFit/>
          </a:bodyPr>
          <a:lstStyle/>
          <a:p>
            <a:pPr algn="ctr">
              <a:lnSpc>
                <a:spcPts val="3680"/>
              </a:lnSpc>
            </a:pPr>
            <a:r>
              <a:rPr lang="en-US" sz="2628">
                <a:solidFill>
                  <a:srgbClr val="11536B"/>
                </a:solidFill>
                <a:latin typeface="Radley"/>
                <a:ea typeface="Radley"/>
                <a:cs typeface="Radley"/>
                <a:sym typeface="Radley"/>
              </a:rPr>
              <a:t>Item 2</a:t>
            </a:r>
          </a:p>
        </p:txBody>
      </p:sp>
      <p:sp>
        <p:nvSpPr>
          <p:cNvPr id="65" name="TextBox 35">
            <a:extLst>
              <a:ext uri="{FF2B5EF4-FFF2-40B4-BE49-F238E27FC236}">
                <a16:creationId xmlns:a16="http://schemas.microsoft.com/office/drawing/2014/main" id="{7225338F-F691-69C8-4FE9-5A847C5748F8}"/>
              </a:ext>
            </a:extLst>
          </p:cNvPr>
          <p:cNvSpPr txBox="1"/>
          <p:nvPr/>
        </p:nvSpPr>
        <p:spPr>
          <a:xfrm>
            <a:off x="10389486" y="16284661"/>
            <a:ext cx="8153360" cy="872034"/>
          </a:xfrm>
          <a:prstGeom prst="rect">
            <a:avLst/>
          </a:prstGeom>
        </p:spPr>
        <p:txBody>
          <a:bodyPr lIns="0" tIns="0" rIns="0" bIns="0" rtlCol="0" anchor="t">
            <a:spAutoFit/>
          </a:bodyPr>
          <a:lstStyle/>
          <a:p>
            <a:pPr>
              <a:lnSpc>
                <a:spcPts val="3434"/>
              </a:lnSpc>
            </a:pPr>
            <a:r>
              <a:rPr lang="en-US" sz="3367" spc="235" dirty="0">
                <a:solidFill>
                  <a:srgbClr val="4D5F81"/>
                </a:solidFill>
                <a:latin typeface="Aleo"/>
                <a:sym typeface="Canva Sans Bold"/>
              </a:rPr>
              <a:t>Figure 4: Use this figure to support problem statement.</a:t>
            </a:r>
          </a:p>
        </p:txBody>
      </p:sp>
      <p:pic>
        <p:nvPicPr>
          <p:cNvPr id="66" name="Picture 99">
            <a:extLst>
              <a:ext uri="{FF2B5EF4-FFF2-40B4-BE49-F238E27FC236}">
                <a16:creationId xmlns:a16="http://schemas.microsoft.com/office/drawing/2014/main" id="{1ED8D539-5EC7-4B07-E4D4-1039C54DCF61}"/>
              </a:ext>
            </a:extLst>
          </p:cNvPr>
          <p:cNvPicPr>
            <a:picLocks noChangeAspect="1"/>
          </p:cNvPicPr>
          <p:nvPr/>
        </p:nvPicPr>
        <p:blipFill>
          <a:blip r:embed="rId7"/>
          <a:stretch>
            <a:fillRect/>
          </a:stretch>
        </p:blipFill>
        <p:spPr>
          <a:xfrm>
            <a:off x="10005616" y="16850204"/>
            <a:ext cx="8726585" cy="269158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EEF0"/>
        </a:solidFill>
        <a:effectLst/>
      </p:bgPr>
    </p:bg>
    <p:spTree>
      <p:nvGrpSpPr>
        <p:cNvPr id="1" name=""/>
        <p:cNvGrpSpPr/>
        <p:nvPr/>
      </p:nvGrpSpPr>
      <p:grpSpPr>
        <a:xfrm>
          <a:off x="0" y="0"/>
          <a:ext cx="0" cy="0"/>
          <a:chOff x="0" y="0"/>
          <a:chExt cx="0" cy="0"/>
        </a:xfrm>
      </p:grpSpPr>
      <p:grpSp>
        <p:nvGrpSpPr>
          <p:cNvPr id="2" name="Group 2"/>
          <p:cNvGrpSpPr/>
          <p:nvPr/>
        </p:nvGrpSpPr>
        <p:grpSpPr>
          <a:xfrm>
            <a:off x="757533" y="1250156"/>
            <a:ext cx="17718472" cy="31927800"/>
            <a:chOff x="0" y="0"/>
            <a:chExt cx="2674194" cy="3660753"/>
          </a:xfrm>
        </p:grpSpPr>
        <p:sp>
          <p:nvSpPr>
            <p:cNvPr id="3" name="Freeform 3"/>
            <p:cNvSpPr/>
            <p:nvPr/>
          </p:nvSpPr>
          <p:spPr>
            <a:xfrm>
              <a:off x="0" y="0"/>
              <a:ext cx="2674194" cy="3660753"/>
            </a:xfrm>
            <a:custGeom>
              <a:avLst/>
              <a:gdLst/>
              <a:ahLst/>
              <a:cxnLst/>
              <a:rect l="l" t="t" r="r" b="b"/>
              <a:pathLst>
                <a:path w="2674194" h="3660753">
                  <a:moveTo>
                    <a:pt x="0" y="0"/>
                  </a:moveTo>
                  <a:lnTo>
                    <a:pt x="2674194" y="0"/>
                  </a:lnTo>
                  <a:lnTo>
                    <a:pt x="2674194" y="3660753"/>
                  </a:lnTo>
                  <a:lnTo>
                    <a:pt x="0" y="3660753"/>
                  </a:lnTo>
                  <a:close/>
                </a:path>
              </a:pathLst>
            </a:custGeom>
            <a:solidFill>
              <a:srgbClr val="FFFFFF"/>
            </a:solidFill>
          </p:spPr>
          <p:txBody>
            <a:bodyPr/>
            <a:lstStyle/>
            <a:p>
              <a:endParaRPr lang="pt-BR" sz="2291"/>
            </a:p>
          </p:txBody>
        </p:sp>
        <p:sp>
          <p:nvSpPr>
            <p:cNvPr id="4" name="TextBox 4"/>
            <p:cNvSpPr txBox="1"/>
            <p:nvPr/>
          </p:nvSpPr>
          <p:spPr>
            <a:xfrm>
              <a:off x="0" y="-38100"/>
              <a:ext cx="2674194" cy="3698853"/>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5" name="Group 5"/>
          <p:cNvGrpSpPr/>
          <p:nvPr/>
        </p:nvGrpSpPr>
        <p:grpSpPr>
          <a:xfrm>
            <a:off x="2847533" y="5033787"/>
            <a:ext cx="7040030" cy="2598247"/>
            <a:chOff x="0" y="0"/>
            <a:chExt cx="1062530" cy="392145"/>
          </a:xfrm>
        </p:grpSpPr>
        <p:sp>
          <p:nvSpPr>
            <p:cNvPr id="6" name="Freeform 6"/>
            <p:cNvSpPr/>
            <p:nvPr/>
          </p:nvSpPr>
          <p:spPr>
            <a:xfrm>
              <a:off x="0" y="0"/>
              <a:ext cx="1062530" cy="392145"/>
            </a:xfrm>
            <a:custGeom>
              <a:avLst/>
              <a:gdLst/>
              <a:ahLst/>
              <a:cxnLst/>
              <a:rect l="l" t="t" r="r" b="b"/>
              <a:pathLst>
                <a:path w="1062530" h="392145">
                  <a:moveTo>
                    <a:pt x="0" y="0"/>
                  </a:moveTo>
                  <a:lnTo>
                    <a:pt x="1062530" y="0"/>
                  </a:lnTo>
                  <a:lnTo>
                    <a:pt x="1062530" y="392145"/>
                  </a:lnTo>
                  <a:lnTo>
                    <a:pt x="0" y="392145"/>
                  </a:lnTo>
                  <a:close/>
                </a:path>
              </a:pathLst>
            </a:custGeom>
            <a:solidFill>
              <a:srgbClr val="D1E8F3"/>
            </a:solidFill>
          </p:spPr>
          <p:txBody>
            <a:bodyPr/>
            <a:lstStyle/>
            <a:p>
              <a:endParaRPr lang="pt-BR" sz="2291"/>
            </a:p>
          </p:txBody>
        </p:sp>
        <p:sp>
          <p:nvSpPr>
            <p:cNvPr id="7" name="TextBox 7"/>
            <p:cNvSpPr txBox="1"/>
            <p:nvPr/>
          </p:nvSpPr>
          <p:spPr>
            <a:xfrm>
              <a:off x="0" y="-38100"/>
              <a:ext cx="1062530" cy="430245"/>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8" name="Group 8"/>
          <p:cNvGrpSpPr/>
          <p:nvPr/>
        </p:nvGrpSpPr>
        <p:grpSpPr>
          <a:xfrm>
            <a:off x="3853212" y="4370349"/>
            <a:ext cx="4979532" cy="1326864"/>
            <a:chOff x="0" y="0"/>
            <a:chExt cx="751545" cy="200259"/>
          </a:xfrm>
        </p:grpSpPr>
        <p:sp>
          <p:nvSpPr>
            <p:cNvPr id="9" name="Freeform 9"/>
            <p:cNvSpPr/>
            <p:nvPr/>
          </p:nvSpPr>
          <p:spPr>
            <a:xfrm>
              <a:off x="0" y="0"/>
              <a:ext cx="751545" cy="200259"/>
            </a:xfrm>
            <a:custGeom>
              <a:avLst/>
              <a:gdLst/>
              <a:ahLst/>
              <a:cxnLst/>
              <a:rect l="l" t="t" r="r" b="b"/>
              <a:pathLst>
                <a:path w="751545" h="200259">
                  <a:moveTo>
                    <a:pt x="0" y="0"/>
                  </a:moveTo>
                  <a:lnTo>
                    <a:pt x="751545" y="0"/>
                  </a:lnTo>
                  <a:lnTo>
                    <a:pt x="751545" y="200259"/>
                  </a:lnTo>
                  <a:lnTo>
                    <a:pt x="0" y="200259"/>
                  </a:lnTo>
                  <a:close/>
                </a:path>
              </a:pathLst>
            </a:custGeom>
            <a:solidFill>
              <a:srgbClr val="2E4956"/>
            </a:solidFill>
          </p:spPr>
          <p:txBody>
            <a:bodyPr/>
            <a:lstStyle/>
            <a:p>
              <a:endParaRPr lang="pt-BR" sz="2291"/>
            </a:p>
          </p:txBody>
        </p:sp>
        <p:sp>
          <p:nvSpPr>
            <p:cNvPr id="10" name="TextBox 10"/>
            <p:cNvSpPr txBox="1"/>
            <p:nvPr/>
          </p:nvSpPr>
          <p:spPr>
            <a:xfrm>
              <a:off x="0" y="-38100"/>
              <a:ext cx="751545" cy="238359"/>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11" name="Group 11"/>
          <p:cNvGrpSpPr/>
          <p:nvPr/>
        </p:nvGrpSpPr>
        <p:grpSpPr>
          <a:xfrm>
            <a:off x="2847532" y="1240609"/>
            <a:ext cx="14361036" cy="2195505"/>
            <a:chOff x="0" y="0"/>
            <a:chExt cx="2167467" cy="331361"/>
          </a:xfrm>
        </p:grpSpPr>
        <p:sp>
          <p:nvSpPr>
            <p:cNvPr id="12" name="Freeform 12"/>
            <p:cNvSpPr/>
            <p:nvPr/>
          </p:nvSpPr>
          <p:spPr>
            <a:xfrm>
              <a:off x="0" y="0"/>
              <a:ext cx="2167467" cy="331361"/>
            </a:xfrm>
            <a:custGeom>
              <a:avLst/>
              <a:gdLst/>
              <a:ahLst/>
              <a:cxnLst/>
              <a:rect l="l" t="t" r="r" b="b"/>
              <a:pathLst>
                <a:path w="2167467" h="331361">
                  <a:moveTo>
                    <a:pt x="0" y="0"/>
                  </a:moveTo>
                  <a:lnTo>
                    <a:pt x="2167467" y="0"/>
                  </a:lnTo>
                  <a:lnTo>
                    <a:pt x="2167467" y="331361"/>
                  </a:lnTo>
                  <a:lnTo>
                    <a:pt x="0" y="331361"/>
                  </a:lnTo>
                  <a:close/>
                </a:path>
              </a:pathLst>
            </a:custGeom>
            <a:solidFill>
              <a:srgbClr val="2E4956"/>
            </a:solidFill>
          </p:spPr>
          <p:txBody>
            <a:bodyPr/>
            <a:lstStyle/>
            <a:p>
              <a:endParaRPr lang="pt-BR" sz="2291"/>
            </a:p>
          </p:txBody>
        </p:sp>
        <p:sp>
          <p:nvSpPr>
            <p:cNvPr id="13" name="TextBox 13"/>
            <p:cNvSpPr txBox="1"/>
            <p:nvPr/>
          </p:nvSpPr>
          <p:spPr>
            <a:xfrm>
              <a:off x="0" y="-28575"/>
              <a:ext cx="2167467" cy="359936"/>
            </a:xfrm>
            <a:prstGeom prst="rect">
              <a:avLst/>
            </a:prstGeom>
          </p:spPr>
          <p:txBody>
            <a:bodyPr lIns="29681" tIns="29681" rIns="29681" bIns="29681" rtlCol="0" anchor="ctr"/>
            <a:lstStyle/>
            <a:p>
              <a:pPr algn="ctr">
                <a:lnSpc>
                  <a:spcPts val="2371"/>
                </a:lnSpc>
                <a:spcBef>
                  <a:spcPct val="0"/>
                </a:spcBef>
              </a:pPr>
              <a:endParaRPr sz="2291"/>
            </a:p>
          </p:txBody>
        </p:sp>
      </p:grpSp>
      <p:sp>
        <p:nvSpPr>
          <p:cNvPr id="14" name="TextBox 14"/>
          <p:cNvSpPr txBox="1"/>
          <p:nvPr/>
        </p:nvSpPr>
        <p:spPr>
          <a:xfrm>
            <a:off x="11756008" y="4644012"/>
            <a:ext cx="3983792" cy="677621"/>
          </a:xfrm>
          <a:prstGeom prst="rect">
            <a:avLst/>
          </a:prstGeom>
        </p:spPr>
        <p:txBody>
          <a:bodyPr lIns="0" tIns="0" rIns="0" bIns="0" rtlCol="0" anchor="t">
            <a:spAutoFit/>
          </a:bodyPr>
          <a:lstStyle/>
          <a:p>
            <a:pPr algn="ctr">
              <a:lnSpc>
                <a:spcPts val="5652"/>
              </a:lnSpc>
            </a:pPr>
            <a:r>
              <a:rPr lang="en-US" sz="4036">
                <a:solidFill>
                  <a:srgbClr val="FFFFFF"/>
                </a:solidFill>
                <a:latin typeface="Genty Sans"/>
                <a:ea typeface="Genty Sans"/>
                <a:cs typeface="Genty Sans"/>
                <a:sym typeface="Genty Sans"/>
              </a:rPr>
              <a:t>Objective</a:t>
            </a:r>
          </a:p>
        </p:txBody>
      </p:sp>
      <p:sp>
        <p:nvSpPr>
          <p:cNvPr id="15" name="Freeform 15"/>
          <p:cNvSpPr/>
          <p:nvPr/>
        </p:nvSpPr>
        <p:spPr>
          <a:xfrm>
            <a:off x="2847533" y="8421046"/>
            <a:ext cx="7040030" cy="4633799"/>
          </a:xfrm>
          <a:custGeom>
            <a:avLst/>
            <a:gdLst/>
            <a:ahLst/>
            <a:cxnLst/>
            <a:rect l="l" t="t" r="r" b="b"/>
            <a:pathLst>
              <a:path w="5534359" h="3642755">
                <a:moveTo>
                  <a:pt x="0" y="0"/>
                </a:moveTo>
                <a:lnTo>
                  <a:pt x="5534359" y="0"/>
                </a:lnTo>
                <a:lnTo>
                  <a:pt x="5534359" y="3642755"/>
                </a:lnTo>
                <a:lnTo>
                  <a:pt x="0" y="3642755"/>
                </a:lnTo>
                <a:lnTo>
                  <a:pt x="0" y="0"/>
                </a:lnTo>
                <a:close/>
              </a:path>
            </a:pathLst>
          </a:custGeom>
          <a:blipFill>
            <a:blip r:embed="rId2"/>
            <a:stretch>
              <a:fillRect t="-1200" b="-211"/>
            </a:stretch>
          </a:blipFill>
        </p:spPr>
        <p:txBody>
          <a:bodyPr/>
          <a:lstStyle/>
          <a:p>
            <a:endParaRPr lang="pt-BR" sz="2291"/>
          </a:p>
        </p:txBody>
      </p:sp>
      <p:grpSp>
        <p:nvGrpSpPr>
          <p:cNvPr id="19" name="Group 19"/>
          <p:cNvGrpSpPr/>
          <p:nvPr/>
        </p:nvGrpSpPr>
        <p:grpSpPr>
          <a:xfrm>
            <a:off x="10168539" y="8421046"/>
            <a:ext cx="7040030" cy="4633202"/>
            <a:chOff x="0" y="0"/>
            <a:chExt cx="1062530" cy="699275"/>
          </a:xfrm>
        </p:grpSpPr>
        <p:sp>
          <p:nvSpPr>
            <p:cNvPr id="20" name="Freeform 20"/>
            <p:cNvSpPr/>
            <p:nvPr/>
          </p:nvSpPr>
          <p:spPr>
            <a:xfrm>
              <a:off x="0" y="0"/>
              <a:ext cx="1062530" cy="699275"/>
            </a:xfrm>
            <a:custGeom>
              <a:avLst/>
              <a:gdLst/>
              <a:ahLst/>
              <a:cxnLst/>
              <a:rect l="l" t="t" r="r" b="b"/>
              <a:pathLst>
                <a:path w="1062530" h="699275">
                  <a:moveTo>
                    <a:pt x="0" y="0"/>
                  </a:moveTo>
                  <a:lnTo>
                    <a:pt x="1062530" y="0"/>
                  </a:lnTo>
                  <a:lnTo>
                    <a:pt x="1062530" y="699275"/>
                  </a:lnTo>
                  <a:lnTo>
                    <a:pt x="0" y="699275"/>
                  </a:lnTo>
                  <a:close/>
                </a:path>
              </a:pathLst>
            </a:custGeom>
            <a:solidFill>
              <a:srgbClr val="D1E8F3"/>
            </a:solidFill>
          </p:spPr>
          <p:txBody>
            <a:bodyPr/>
            <a:lstStyle/>
            <a:p>
              <a:endParaRPr lang="pt-BR" sz="2291"/>
            </a:p>
          </p:txBody>
        </p:sp>
        <p:sp>
          <p:nvSpPr>
            <p:cNvPr id="21" name="TextBox 21"/>
            <p:cNvSpPr txBox="1"/>
            <p:nvPr/>
          </p:nvSpPr>
          <p:spPr>
            <a:xfrm>
              <a:off x="0" y="-38100"/>
              <a:ext cx="1062530" cy="737375"/>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22" name="Group 22"/>
          <p:cNvGrpSpPr/>
          <p:nvPr/>
        </p:nvGrpSpPr>
        <p:grpSpPr>
          <a:xfrm>
            <a:off x="7667002" y="7803625"/>
            <a:ext cx="4979532" cy="1326864"/>
            <a:chOff x="0" y="0"/>
            <a:chExt cx="751545" cy="200259"/>
          </a:xfrm>
        </p:grpSpPr>
        <p:sp>
          <p:nvSpPr>
            <p:cNvPr id="23" name="Freeform 23"/>
            <p:cNvSpPr/>
            <p:nvPr/>
          </p:nvSpPr>
          <p:spPr>
            <a:xfrm>
              <a:off x="0" y="0"/>
              <a:ext cx="751545" cy="200259"/>
            </a:xfrm>
            <a:custGeom>
              <a:avLst/>
              <a:gdLst/>
              <a:ahLst/>
              <a:cxnLst/>
              <a:rect l="l" t="t" r="r" b="b"/>
              <a:pathLst>
                <a:path w="751545" h="200259">
                  <a:moveTo>
                    <a:pt x="0" y="0"/>
                  </a:moveTo>
                  <a:lnTo>
                    <a:pt x="751545" y="0"/>
                  </a:lnTo>
                  <a:lnTo>
                    <a:pt x="751545" y="200259"/>
                  </a:lnTo>
                  <a:lnTo>
                    <a:pt x="0" y="200259"/>
                  </a:lnTo>
                  <a:close/>
                </a:path>
              </a:pathLst>
            </a:custGeom>
            <a:solidFill>
              <a:srgbClr val="2E4956"/>
            </a:solidFill>
          </p:spPr>
          <p:txBody>
            <a:bodyPr/>
            <a:lstStyle/>
            <a:p>
              <a:endParaRPr lang="pt-BR" sz="2291"/>
            </a:p>
          </p:txBody>
        </p:sp>
        <p:sp>
          <p:nvSpPr>
            <p:cNvPr id="24" name="TextBox 24"/>
            <p:cNvSpPr txBox="1"/>
            <p:nvPr/>
          </p:nvSpPr>
          <p:spPr>
            <a:xfrm>
              <a:off x="0" y="-38100"/>
              <a:ext cx="751545" cy="238359"/>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25" name="Group 25"/>
          <p:cNvGrpSpPr/>
          <p:nvPr/>
        </p:nvGrpSpPr>
        <p:grpSpPr>
          <a:xfrm>
            <a:off x="2847532" y="13876602"/>
            <a:ext cx="14361036" cy="6319186"/>
            <a:chOff x="0" y="0"/>
            <a:chExt cx="2167467" cy="730562"/>
          </a:xfrm>
        </p:grpSpPr>
        <p:sp>
          <p:nvSpPr>
            <p:cNvPr id="26" name="Freeform 26"/>
            <p:cNvSpPr/>
            <p:nvPr/>
          </p:nvSpPr>
          <p:spPr>
            <a:xfrm>
              <a:off x="0" y="0"/>
              <a:ext cx="2167467" cy="730562"/>
            </a:xfrm>
            <a:custGeom>
              <a:avLst/>
              <a:gdLst/>
              <a:ahLst/>
              <a:cxnLst/>
              <a:rect l="l" t="t" r="r" b="b"/>
              <a:pathLst>
                <a:path w="2167467" h="730562">
                  <a:moveTo>
                    <a:pt x="0" y="0"/>
                  </a:moveTo>
                  <a:lnTo>
                    <a:pt x="2167467" y="0"/>
                  </a:lnTo>
                  <a:lnTo>
                    <a:pt x="2167467" y="730562"/>
                  </a:lnTo>
                  <a:lnTo>
                    <a:pt x="0" y="730562"/>
                  </a:lnTo>
                  <a:close/>
                </a:path>
              </a:pathLst>
            </a:custGeom>
            <a:solidFill>
              <a:srgbClr val="D1E8F3"/>
            </a:solidFill>
          </p:spPr>
          <p:txBody>
            <a:bodyPr/>
            <a:lstStyle/>
            <a:p>
              <a:endParaRPr lang="pt-BR" sz="2291"/>
            </a:p>
          </p:txBody>
        </p:sp>
        <p:sp>
          <p:nvSpPr>
            <p:cNvPr id="27" name="TextBox 27"/>
            <p:cNvSpPr txBox="1"/>
            <p:nvPr/>
          </p:nvSpPr>
          <p:spPr>
            <a:xfrm>
              <a:off x="0" y="-38100"/>
              <a:ext cx="2167467" cy="768662"/>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28" name="Group 28"/>
          <p:cNvGrpSpPr/>
          <p:nvPr/>
        </p:nvGrpSpPr>
        <p:grpSpPr>
          <a:xfrm>
            <a:off x="10028055" y="14867978"/>
            <a:ext cx="6755863" cy="4615673"/>
            <a:chOff x="0" y="0"/>
            <a:chExt cx="1019642" cy="514462"/>
          </a:xfrm>
        </p:grpSpPr>
        <p:sp>
          <p:nvSpPr>
            <p:cNvPr id="29" name="Freeform 29"/>
            <p:cNvSpPr/>
            <p:nvPr/>
          </p:nvSpPr>
          <p:spPr>
            <a:xfrm>
              <a:off x="0" y="0"/>
              <a:ext cx="1019642" cy="514462"/>
            </a:xfrm>
            <a:custGeom>
              <a:avLst/>
              <a:gdLst/>
              <a:ahLst/>
              <a:cxnLst/>
              <a:rect l="l" t="t" r="r" b="b"/>
              <a:pathLst>
                <a:path w="1019642" h="514462">
                  <a:moveTo>
                    <a:pt x="0" y="0"/>
                  </a:moveTo>
                  <a:lnTo>
                    <a:pt x="1019642" y="0"/>
                  </a:lnTo>
                  <a:lnTo>
                    <a:pt x="1019642" y="514462"/>
                  </a:lnTo>
                  <a:lnTo>
                    <a:pt x="0" y="514462"/>
                  </a:lnTo>
                  <a:close/>
                </a:path>
              </a:pathLst>
            </a:custGeom>
            <a:solidFill>
              <a:srgbClr val="FFFFFF"/>
            </a:solidFill>
          </p:spPr>
          <p:txBody>
            <a:bodyPr/>
            <a:lstStyle/>
            <a:p>
              <a:endParaRPr lang="pt-BR" sz="2291"/>
            </a:p>
          </p:txBody>
        </p:sp>
        <p:sp>
          <p:nvSpPr>
            <p:cNvPr id="30" name="TextBox 30"/>
            <p:cNvSpPr txBox="1"/>
            <p:nvPr/>
          </p:nvSpPr>
          <p:spPr>
            <a:xfrm>
              <a:off x="0" y="-28575"/>
              <a:ext cx="1019642" cy="543037"/>
            </a:xfrm>
            <a:prstGeom prst="rect">
              <a:avLst/>
            </a:prstGeom>
          </p:spPr>
          <p:txBody>
            <a:bodyPr lIns="29681" tIns="29681" rIns="29681" bIns="29681" rtlCol="0" anchor="ctr"/>
            <a:lstStyle/>
            <a:p>
              <a:pPr algn="ctr">
                <a:lnSpc>
                  <a:spcPts val="2371"/>
                </a:lnSpc>
                <a:spcBef>
                  <a:spcPct val="0"/>
                </a:spcBef>
              </a:pPr>
              <a:endParaRPr sz="2291"/>
            </a:p>
          </p:txBody>
        </p:sp>
      </p:grpSp>
      <p:grpSp>
        <p:nvGrpSpPr>
          <p:cNvPr id="31" name="Group 31"/>
          <p:cNvGrpSpPr/>
          <p:nvPr/>
        </p:nvGrpSpPr>
        <p:grpSpPr>
          <a:xfrm>
            <a:off x="7597234" y="13213165"/>
            <a:ext cx="4861642" cy="1326864"/>
            <a:chOff x="0" y="0"/>
            <a:chExt cx="733753" cy="200259"/>
          </a:xfrm>
        </p:grpSpPr>
        <p:sp>
          <p:nvSpPr>
            <p:cNvPr id="32" name="Freeform 32"/>
            <p:cNvSpPr/>
            <p:nvPr/>
          </p:nvSpPr>
          <p:spPr>
            <a:xfrm>
              <a:off x="0" y="0"/>
              <a:ext cx="733753" cy="200259"/>
            </a:xfrm>
            <a:custGeom>
              <a:avLst/>
              <a:gdLst/>
              <a:ahLst/>
              <a:cxnLst/>
              <a:rect l="l" t="t" r="r" b="b"/>
              <a:pathLst>
                <a:path w="733753" h="200259">
                  <a:moveTo>
                    <a:pt x="0" y="0"/>
                  </a:moveTo>
                  <a:lnTo>
                    <a:pt x="733753" y="0"/>
                  </a:lnTo>
                  <a:lnTo>
                    <a:pt x="733753" y="200259"/>
                  </a:lnTo>
                  <a:lnTo>
                    <a:pt x="0" y="200259"/>
                  </a:lnTo>
                  <a:close/>
                </a:path>
              </a:pathLst>
            </a:custGeom>
            <a:solidFill>
              <a:srgbClr val="2E4956"/>
            </a:solidFill>
          </p:spPr>
          <p:txBody>
            <a:bodyPr/>
            <a:lstStyle/>
            <a:p>
              <a:endParaRPr lang="pt-BR" sz="2291"/>
            </a:p>
          </p:txBody>
        </p:sp>
        <p:sp>
          <p:nvSpPr>
            <p:cNvPr id="33" name="TextBox 33"/>
            <p:cNvSpPr txBox="1"/>
            <p:nvPr/>
          </p:nvSpPr>
          <p:spPr>
            <a:xfrm>
              <a:off x="0" y="-38100"/>
              <a:ext cx="733753" cy="238359"/>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34" name="Group 34"/>
          <p:cNvGrpSpPr/>
          <p:nvPr/>
        </p:nvGrpSpPr>
        <p:grpSpPr>
          <a:xfrm>
            <a:off x="2847532" y="3436114"/>
            <a:ext cx="14361036" cy="741992"/>
            <a:chOff x="0" y="0"/>
            <a:chExt cx="2167467" cy="111987"/>
          </a:xfrm>
        </p:grpSpPr>
        <p:sp>
          <p:nvSpPr>
            <p:cNvPr id="35" name="Freeform 35"/>
            <p:cNvSpPr/>
            <p:nvPr/>
          </p:nvSpPr>
          <p:spPr>
            <a:xfrm>
              <a:off x="0" y="0"/>
              <a:ext cx="2167467" cy="111987"/>
            </a:xfrm>
            <a:custGeom>
              <a:avLst/>
              <a:gdLst/>
              <a:ahLst/>
              <a:cxnLst/>
              <a:rect l="l" t="t" r="r" b="b"/>
              <a:pathLst>
                <a:path w="2167467" h="111987">
                  <a:moveTo>
                    <a:pt x="0" y="0"/>
                  </a:moveTo>
                  <a:lnTo>
                    <a:pt x="2167467" y="0"/>
                  </a:lnTo>
                  <a:lnTo>
                    <a:pt x="2167467" y="111987"/>
                  </a:lnTo>
                  <a:lnTo>
                    <a:pt x="0" y="111987"/>
                  </a:lnTo>
                  <a:close/>
                </a:path>
              </a:pathLst>
            </a:custGeom>
            <a:solidFill>
              <a:srgbClr val="D1E8F3"/>
            </a:solidFill>
          </p:spPr>
          <p:txBody>
            <a:bodyPr/>
            <a:lstStyle/>
            <a:p>
              <a:endParaRPr lang="pt-BR" sz="2291"/>
            </a:p>
          </p:txBody>
        </p:sp>
        <p:sp>
          <p:nvSpPr>
            <p:cNvPr id="36" name="TextBox 36"/>
            <p:cNvSpPr txBox="1"/>
            <p:nvPr/>
          </p:nvSpPr>
          <p:spPr>
            <a:xfrm>
              <a:off x="0" y="-38100"/>
              <a:ext cx="2167467" cy="150087"/>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37" name="Group 37"/>
          <p:cNvGrpSpPr/>
          <p:nvPr/>
        </p:nvGrpSpPr>
        <p:grpSpPr>
          <a:xfrm>
            <a:off x="2847533" y="29284309"/>
            <a:ext cx="7040030" cy="2598247"/>
            <a:chOff x="0" y="0"/>
            <a:chExt cx="1062530" cy="392145"/>
          </a:xfrm>
        </p:grpSpPr>
        <p:sp>
          <p:nvSpPr>
            <p:cNvPr id="38" name="Freeform 38"/>
            <p:cNvSpPr/>
            <p:nvPr/>
          </p:nvSpPr>
          <p:spPr>
            <a:xfrm>
              <a:off x="0" y="0"/>
              <a:ext cx="1062530" cy="392145"/>
            </a:xfrm>
            <a:custGeom>
              <a:avLst/>
              <a:gdLst/>
              <a:ahLst/>
              <a:cxnLst/>
              <a:rect l="l" t="t" r="r" b="b"/>
              <a:pathLst>
                <a:path w="1062530" h="392145">
                  <a:moveTo>
                    <a:pt x="0" y="0"/>
                  </a:moveTo>
                  <a:lnTo>
                    <a:pt x="1062530" y="0"/>
                  </a:lnTo>
                  <a:lnTo>
                    <a:pt x="1062530" y="392145"/>
                  </a:lnTo>
                  <a:lnTo>
                    <a:pt x="0" y="392145"/>
                  </a:lnTo>
                  <a:close/>
                </a:path>
              </a:pathLst>
            </a:custGeom>
            <a:solidFill>
              <a:srgbClr val="D1E8F3"/>
            </a:solidFill>
          </p:spPr>
          <p:txBody>
            <a:bodyPr/>
            <a:lstStyle/>
            <a:p>
              <a:endParaRPr lang="pt-BR" sz="2291"/>
            </a:p>
          </p:txBody>
        </p:sp>
        <p:sp>
          <p:nvSpPr>
            <p:cNvPr id="39" name="TextBox 39"/>
            <p:cNvSpPr txBox="1"/>
            <p:nvPr/>
          </p:nvSpPr>
          <p:spPr>
            <a:xfrm>
              <a:off x="0" y="-38100"/>
              <a:ext cx="1062530" cy="430245"/>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40" name="Group 40"/>
          <p:cNvGrpSpPr/>
          <p:nvPr/>
        </p:nvGrpSpPr>
        <p:grpSpPr>
          <a:xfrm>
            <a:off x="3853212" y="28620872"/>
            <a:ext cx="4979532" cy="1326864"/>
            <a:chOff x="0" y="0"/>
            <a:chExt cx="751545" cy="200259"/>
          </a:xfrm>
        </p:grpSpPr>
        <p:sp>
          <p:nvSpPr>
            <p:cNvPr id="41" name="Freeform 41"/>
            <p:cNvSpPr/>
            <p:nvPr/>
          </p:nvSpPr>
          <p:spPr>
            <a:xfrm>
              <a:off x="0" y="0"/>
              <a:ext cx="751545" cy="200259"/>
            </a:xfrm>
            <a:custGeom>
              <a:avLst/>
              <a:gdLst/>
              <a:ahLst/>
              <a:cxnLst/>
              <a:rect l="l" t="t" r="r" b="b"/>
              <a:pathLst>
                <a:path w="751545" h="200259">
                  <a:moveTo>
                    <a:pt x="0" y="0"/>
                  </a:moveTo>
                  <a:lnTo>
                    <a:pt x="751545" y="0"/>
                  </a:lnTo>
                  <a:lnTo>
                    <a:pt x="751545" y="200259"/>
                  </a:lnTo>
                  <a:lnTo>
                    <a:pt x="0" y="200259"/>
                  </a:lnTo>
                  <a:close/>
                </a:path>
              </a:pathLst>
            </a:custGeom>
            <a:solidFill>
              <a:srgbClr val="2E4956"/>
            </a:solidFill>
          </p:spPr>
          <p:txBody>
            <a:bodyPr/>
            <a:lstStyle/>
            <a:p>
              <a:endParaRPr lang="pt-BR" sz="2291"/>
            </a:p>
          </p:txBody>
        </p:sp>
        <p:sp>
          <p:nvSpPr>
            <p:cNvPr id="42" name="TextBox 42"/>
            <p:cNvSpPr txBox="1"/>
            <p:nvPr/>
          </p:nvSpPr>
          <p:spPr>
            <a:xfrm>
              <a:off x="0" y="-38100"/>
              <a:ext cx="751545" cy="238359"/>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43" name="Group 43"/>
          <p:cNvGrpSpPr/>
          <p:nvPr/>
        </p:nvGrpSpPr>
        <p:grpSpPr>
          <a:xfrm>
            <a:off x="10168539" y="29284309"/>
            <a:ext cx="7040030" cy="2598247"/>
            <a:chOff x="0" y="0"/>
            <a:chExt cx="1062530" cy="392145"/>
          </a:xfrm>
        </p:grpSpPr>
        <p:sp>
          <p:nvSpPr>
            <p:cNvPr id="44" name="Freeform 44"/>
            <p:cNvSpPr/>
            <p:nvPr/>
          </p:nvSpPr>
          <p:spPr>
            <a:xfrm>
              <a:off x="0" y="0"/>
              <a:ext cx="1062530" cy="392145"/>
            </a:xfrm>
            <a:custGeom>
              <a:avLst/>
              <a:gdLst/>
              <a:ahLst/>
              <a:cxnLst/>
              <a:rect l="l" t="t" r="r" b="b"/>
              <a:pathLst>
                <a:path w="1062530" h="392145">
                  <a:moveTo>
                    <a:pt x="0" y="0"/>
                  </a:moveTo>
                  <a:lnTo>
                    <a:pt x="1062530" y="0"/>
                  </a:lnTo>
                  <a:lnTo>
                    <a:pt x="1062530" y="392145"/>
                  </a:lnTo>
                  <a:lnTo>
                    <a:pt x="0" y="392145"/>
                  </a:lnTo>
                  <a:close/>
                </a:path>
              </a:pathLst>
            </a:custGeom>
            <a:solidFill>
              <a:srgbClr val="D1E8F3"/>
            </a:solidFill>
          </p:spPr>
          <p:txBody>
            <a:bodyPr/>
            <a:lstStyle/>
            <a:p>
              <a:endParaRPr lang="pt-BR" sz="2291"/>
            </a:p>
          </p:txBody>
        </p:sp>
        <p:sp>
          <p:nvSpPr>
            <p:cNvPr id="45" name="TextBox 45"/>
            <p:cNvSpPr txBox="1"/>
            <p:nvPr/>
          </p:nvSpPr>
          <p:spPr>
            <a:xfrm>
              <a:off x="0" y="-38100"/>
              <a:ext cx="1062530" cy="430245"/>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46" name="Group 46"/>
          <p:cNvGrpSpPr/>
          <p:nvPr/>
        </p:nvGrpSpPr>
        <p:grpSpPr>
          <a:xfrm>
            <a:off x="11174217" y="28620872"/>
            <a:ext cx="4979532" cy="1326864"/>
            <a:chOff x="0" y="0"/>
            <a:chExt cx="751545" cy="200259"/>
          </a:xfrm>
        </p:grpSpPr>
        <p:sp>
          <p:nvSpPr>
            <p:cNvPr id="47" name="Freeform 47"/>
            <p:cNvSpPr/>
            <p:nvPr/>
          </p:nvSpPr>
          <p:spPr>
            <a:xfrm>
              <a:off x="0" y="0"/>
              <a:ext cx="751545" cy="200259"/>
            </a:xfrm>
            <a:custGeom>
              <a:avLst/>
              <a:gdLst/>
              <a:ahLst/>
              <a:cxnLst/>
              <a:rect l="l" t="t" r="r" b="b"/>
              <a:pathLst>
                <a:path w="751545" h="200259">
                  <a:moveTo>
                    <a:pt x="0" y="0"/>
                  </a:moveTo>
                  <a:lnTo>
                    <a:pt x="751545" y="0"/>
                  </a:lnTo>
                  <a:lnTo>
                    <a:pt x="751545" y="200259"/>
                  </a:lnTo>
                  <a:lnTo>
                    <a:pt x="0" y="200259"/>
                  </a:lnTo>
                  <a:close/>
                </a:path>
              </a:pathLst>
            </a:custGeom>
            <a:solidFill>
              <a:srgbClr val="2E4956"/>
            </a:solidFill>
          </p:spPr>
          <p:txBody>
            <a:bodyPr/>
            <a:lstStyle/>
            <a:p>
              <a:endParaRPr lang="pt-BR" sz="2291"/>
            </a:p>
          </p:txBody>
        </p:sp>
        <p:sp>
          <p:nvSpPr>
            <p:cNvPr id="48" name="TextBox 48"/>
            <p:cNvSpPr txBox="1"/>
            <p:nvPr/>
          </p:nvSpPr>
          <p:spPr>
            <a:xfrm>
              <a:off x="0" y="-38100"/>
              <a:ext cx="751545" cy="238359"/>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49" name="Group 49"/>
          <p:cNvGrpSpPr/>
          <p:nvPr/>
        </p:nvGrpSpPr>
        <p:grpSpPr>
          <a:xfrm>
            <a:off x="2847532" y="32512164"/>
            <a:ext cx="14361036" cy="741992"/>
            <a:chOff x="0" y="0"/>
            <a:chExt cx="2167467" cy="111987"/>
          </a:xfrm>
        </p:grpSpPr>
        <p:sp>
          <p:nvSpPr>
            <p:cNvPr id="50" name="Freeform 50"/>
            <p:cNvSpPr/>
            <p:nvPr/>
          </p:nvSpPr>
          <p:spPr>
            <a:xfrm>
              <a:off x="0" y="0"/>
              <a:ext cx="2167467" cy="111987"/>
            </a:xfrm>
            <a:custGeom>
              <a:avLst/>
              <a:gdLst/>
              <a:ahLst/>
              <a:cxnLst/>
              <a:rect l="l" t="t" r="r" b="b"/>
              <a:pathLst>
                <a:path w="2167467" h="111987">
                  <a:moveTo>
                    <a:pt x="0" y="0"/>
                  </a:moveTo>
                  <a:lnTo>
                    <a:pt x="2167467" y="0"/>
                  </a:lnTo>
                  <a:lnTo>
                    <a:pt x="2167467" y="111987"/>
                  </a:lnTo>
                  <a:lnTo>
                    <a:pt x="0" y="111987"/>
                  </a:lnTo>
                  <a:close/>
                </a:path>
              </a:pathLst>
            </a:custGeom>
            <a:solidFill>
              <a:srgbClr val="2E4956"/>
            </a:solidFill>
          </p:spPr>
          <p:txBody>
            <a:bodyPr/>
            <a:lstStyle/>
            <a:p>
              <a:endParaRPr lang="pt-BR" sz="2291"/>
            </a:p>
          </p:txBody>
        </p:sp>
        <p:sp>
          <p:nvSpPr>
            <p:cNvPr id="51" name="TextBox 51"/>
            <p:cNvSpPr txBox="1"/>
            <p:nvPr/>
          </p:nvSpPr>
          <p:spPr>
            <a:xfrm>
              <a:off x="0" y="-38100"/>
              <a:ext cx="2167467" cy="150087"/>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52" name="Group 52"/>
          <p:cNvGrpSpPr/>
          <p:nvPr/>
        </p:nvGrpSpPr>
        <p:grpSpPr>
          <a:xfrm>
            <a:off x="10168539" y="5033787"/>
            <a:ext cx="7040030" cy="2598247"/>
            <a:chOff x="0" y="0"/>
            <a:chExt cx="1062530" cy="392145"/>
          </a:xfrm>
        </p:grpSpPr>
        <p:sp>
          <p:nvSpPr>
            <p:cNvPr id="53" name="Freeform 53"/>
            <p:cNvSpPr/>
            <p:nvPr/>
          </p:nvSpPr>
          <p:spPr>
            <a:xfrm>
              <a:off x="0" y="0"/>
              <a:ext cx="1062530" cy="392145"/>
            </a:xfrm>
            <a:custGeom>
              <a:avLst/>
              <a:gdLst/>
              <a:ahLst/>
              <a:cxnLst/>
              <a:rect l="l" t="t" r="r" b="b"/>
              <a:pathLst>
                <a:path w="1062530" h="392145">
                  <a:moveTo>
                    <a:pt x="0" y="0"/>
                  </a:moveTo>
                  <a:lnTo>
                    <a:pt x="1062530" y="0"/>
                  </a:lnTo>
                  <a:lnTo>
                    <a:pt x="1062530" y="392145"/>
                  </a:lnTo>
                  <a:lnTo>
                    <a:pt x="0" y="392145"/>
                  </a:lnTo>
                  <a:close/>
                </a:path>
              </a:pathLst>
            </a:custGeom>
            <a:solidFill>
              <a:srgbClr val="D1E8F3"/>
            </a:solidFill>
          </p:spPr>
          <p:txBody>
            <a:bodyPr/>
            <a:lstStyle/>
            <a:p>
              <a:endParaRPr lang="pt-BR" sz="2291"/>
            </a:p>
          </p:txBody>
        </p:sp>
        <p:sp>
          <p:nvSpPr>
            <p:cNvPr id="54" name="TextBox 54"/>
            <p:cNvSpPr txBox="1"/>
            <p:nvPr/>
          </p:nvSpPr>
          <p:spPr>
            <a:xfrm>
              <a:off x="0" y="-38100"/>
              <a:ext cx="1062530" cy="430245"/>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55" name="Group 55"/>
          <p:cNvGrpSpPr/>
          <p:nvPr/>
        </p:nvGrpSpPr>
        <p:grpSpPr>
          <a:xfrm>
            <a:off x="11174217" y="4370349"/>
            <a:ext cx="4979532" cy="1326864"/>
            <a:chOff x="0" y="0"/>
            <a:chExt cx="751545" cy="200259"/>
          </a:xfrm>
        </p:grpSpPr>
        <p:sp>
          <p:nvSpPr>
            <p:cNvPr id="56" name="Freeform 56"/>
            <p:cNvSpPr/>
            <p:nvPr/>
          </p:nvSpPr>
          <p:spPr>
            <a:xfrm>
              <a:off x="0" y="0"/>
              <a:ext cx="751545" cy="200259"/>
            </a:xfrm>
            <a:custGeom>
              <a:avLst/>
              <a:gdLst/>
              <a:ahLst/>
              <a:cxnLst/>
              <a:rect l="l" t="t" r="r" b="b"/>
              <a:pathLst>
                <a:path w="751545" h="200259">
                  <a:moveTo>
                    <a:pt x="0" y="0"/>
                  </a:moveTo>
                  <a:lnTo>
                    <a:pt x="751545" y="0"/>
                  </a:lnTo>
                  <a:lnTo>
                    <a:pt x="751545" y="200259"/>
                  </a:lnTo>
                  <a:lnTo>
                    <a:pt x="0" y="200259"/>
                  </a:lnTo>
                  <a:close/>
                </a:path>
              </a:pathLst>
            </a:custGeom>
            <a:solidFill>
              <a:srgbClr val="2E4956"/>
            </a:solidFill>
          </p:spPr>
          <p:txBody>
            <a:bodyPr/>
            <a:lstStyle/>
            <a:p>
              <a:endParaRPr lang="pt-BR" sz="2291"/>
            </a:p>
          </p:txBody>
        </p:sp>
        <p:sp>
          <p:nvSpPr>
            <p:cNvPr id="57" name="TextBox 57"/>
            <p:cNvSpPr txBox="1"/>
            <p:nvPr/>
          </p:nvSpPr>
          <p:spPr>
            <a:xfrm>
              <a:off x="0" y="-38100"/>
              <a:ext cx="751545" cy="238359"/>
            </a:xfrm>
            <a:prstGeom prst="rect">
              <a:avLst/>
            </a:prstGeom>
          </p:spPr>
          <p:txBody>
            <a:bodyPr lIns="29681" tIns="29681" rIns="29681" bIns="29681" rtlCol="0" anchor="ctr"/>
            <a:lstStyle/>
            <a:p>
              <a:pPr algn="ctr">
                <a:lnSpc>
                  <a:spcPts val="2944"/>
                </a:lnSpc>
                <a:spcBef>
                  <a:spcPct val="0"/>
                </a:spcBef>
              </a:pPr>
              <a:endParaRPr sz="2291"/>
            </a:p>
          </p:txBody>
        </p:sp>
      </p:grpSp>
      <p:sp>
        <p:nvSpPr>
          <p:cNvPr id="60" name="Freeform 60"/>
          <p:cNvSpPr/>
          <p:nvPr/>
        </p:nvSpPr>
        <p:spPr>
          <a:xfrm>
            <a:off x="15296196" y="1742237"/>
            <a:ext cx="1423584" cy="1192251"/>
          </a:xfrm>
          <a:custGeom>
            <a:avLst/>
            <a:gdLst/>
            <a:ahLst/>
            <a:cxnLst/>
            <a:rect l="l" t="t" r="r" b="b"/>
            <a:pathLst>
              <a:path w="1119118" h="937261">
                <a:moveTo>
                  <a:pt x="0" y="0"/>
                </a:moveTo>
                <a:lnTo>
                  <a:pt x="1119118" y="0"/>
                </a:lnTo>
                <a:lnTo>
                  <a:pt x="1119118" y="937261"/>
                </a:lnTo>
                <a:lnTo>
                  <a:pt x="0" y="9372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sz="2291"/>
          </a:p>
        </p:txBody>
      </p:sp>
      <p:sp>
        <p:nvSpPr>
          <p:cNvPr id="61" name="TextBox 61"/>
          <p:cNvSpPr txBox="1"/>
          <p:nvPr/>
        </p:nvSpPr>
        <p:spPr>
          <a:xfrm>
            <a:off x="3218237" y="5979484"/>
            <a:ext cx="6190723" cy="1391278"/>
          </a:xfrm>
          <a:prstGeom prst="rect">
            <a:avLst/>
          </a:prstGeom>
        </p:spPr>
        <p:txBody>
          <a:bodyPr lIns="0" tIns="0" rIns="0" bIns="0" rtlCol="0" anchor="t">
            <a:spAutoFit/>
          </a:bodyPr>
          <a:lstStyle/>
          <a:p>
            <a:pPr>
              <a:lnSpc>
                <a:spcPts val="3656"/>
              </a:lnSpc>
            </a:pPr>
            <a:r>
              <a:rPr lang="en-US" sz="2612">
                <a:solidFill>
                  <a:srgbClr val="000000"/>
                </a:solidFill>
                <a:latin typeface="Canva Sans"/>
                <a:ea typeface="Canva Sans"/>
                <a:cs typeface="Canva Sans"/>
                <a:sym typeface="Canva Sans"/>
              </a:rPr>
              <a:t>Introduce the subject of your research and the ideas you plan on investigating or exploring further.</a:t>
            </a:r>
          </a:p>
        </p:txBody>
      </p:sp>
      <p:sp>
        <p:nvSpPr>
          <p:cNvPr id="63" name="TextBox 63"/>
          <p:cNvSpPr txBox="1"/>
          <p:nvPr/>
        </p:nvSpPr>
        <p:spPr>
          <a:xfrm>
            <a:off x="8164872" y="8077287"/>
            <a:ext cx="3983792" cy="677621"/>
          </a:xfrm>
          <a:prstGeom prst="rect">
            <a:avLst/>
          </a:prstGeom>
        </p:spPr>
        <p:txBody>
          <a:bodyPr lIns="0" tIns="0" rIns="0" bIns="0" rtlCol="0" anchor="t">
            <a:spAutoFit/>
          </a:bodyPr>
          <a:lstStyle/>
          <a:p>
            <a:pPr algn="ctr">
              <a:lnSpc>
                <a:spcPts val="5652"/>
              </a:lnSpc>
            </a:pPr>
            <a:r>
              <a:rPr lang="en-US" sz="4036">
                <a:solidFill>
                  <a:srgbClr val="FFFFFF"/>
                </a:solidFill>
                <a:latin typeface="Genty Sans"/>
                <a:ea typeface="Genty Sans"/>
                <a:cs typeface="Genty Sans"/>
                <a:sym typeface="Genty Sans"/>
              </a:rPr>
              <a:t>Methodology</a:t>
            </a:r>
          </a:p>
        </p:txBody>
      </p:sp>
      <p:sp>
        <p:nvSpPr>
          <p:cNvPr id="64" name="TextBox 64"/>
          <p:cNvSpPr txBox="1"/>
          <p:nvPr/>
        </p:nvSpPr>
        <p:spPr>
          <a:xfrm>
            <a:off x="8036159" y="13486827"/>
            <a:ext cx="3983792" cy="677621"/>
          </a:xfrm>
          <a:prstGeom prst="rect">
            <a:avLst/>
          </a:prstGeom>
        </p:spPr>
        <p:txBody>
          <a:bodyPr lIns="0" tIns="0" rIns="0" bIns="0" rtlCol="0" anchor="t">
            <a:spAutoFit/>
          </a:bodyPr>
          <a:lstStyle/>
          <a:p>
            <a:pPr algn="ctr">
              <a:lnSpc>
                <a:spcPts val="5652"/>
              </a:lnSpc>
            </a:pPr>
            <a:r>
              <a:rPr lang="en-US" sz="4036">
                <a:solidFill>
                  <a:srgbClr val="FFFFFF"/>
                </a:solidFill>
                <a:latin typeface="Genty Sans"/>
                <a:ea typeface="Genty Sans"/>
                <a:cs typeface="Genty Sans"/>
                <a:sym typeface="Genty Sans"/>
              </a:rPr>
              <a:t>Results</a:t>
            </a:r>
          </a:p>
        </p:txBody>
      </p:sp>
      <p:sp>
        <p:nvSpPr>
          <p:cNvPr id="65" name="TextBox 65"/>
          <p:cNvSpPr txBox="1"/>
          <p:nvPr/>
        </p:nvSpPr>
        <p:spPr>
          <a:xfrm>
            <a:off x="3188853" y="14819517"/>
            <a:ext cx="6190723" cy="3289234"/>
          </a:xfrm>
          <a:prstGeom prst="rect">
            <a:avLst/>
          </a:prstGeom>
        </p:spPr>
        <p:txBody>
          <a:bodyPr lIns="0" tIns="0" rIns="0" bIns="0" rtlCol="0" anchor="t">
            <a:spAutoFit/>
          </a:bodyPr>
          <a:lstStyle/>
          <a:p>
            <a:pPr>
              <a:lnSpc>
                <a:spcPts val="3656"/>
              </a:lnSpc>
            </a:pPr>
            <a:r>
              <a:rPr lang="en-US" sz="2612" dirty="0">
                <a:solidFill>
                  <a:srgbClr val="000000"/>
                </a:solidFill>
                <a:latin typeface="Canva Sans"/>
                <a:ea typeface="Canva Sans"/>
                <a:cs typeface="Canva Sans"/>
                <a:sym typeface="Canva Sans"/>
              </a:rPr>
              <a:t>Your results should outline the key findings from your study. You could use data in this section to solidify your findings and provide evidence. If you double-tap on the chart, you will be able to change the chart type and input your own data.</a:t>
            </a:r>
          </a:p>
        </p:txBody>
      </p:sp>
      <p:sp>
        <p:nvSpPr>
          <p:cNvPr id="66" name="TextBox 66"/>
          <p:cNvSpPr txBox="1"/>
          <p:nvPr/>
        </p:nvSpPr>
        <p:spPr>
          <a:xfrm>
            <a:off x="3151373" y="1228358"/>
            <a:ext cx="14029300" cy="1798569"/>
          </a:xfrm>
          <a:prstGeom prst="rect">
            <a:avLst/>
          </a:prstGeom>
        </p:spPr>
        <p:txBody>
          <a:bodyPr wrap="square" lIns="0" tIns="0" rIns="0" bIns="0" rtlCol="0" anchor="t">
            <a:spAutoFit/>
          </a:bodyPr>
          <a:lstStyle/>
          <a:p>
            <a:pPr>
              <a:lnSpc>
                <a:spcPts val="15502"/>
              </a:lnSpc>
            </a:pPr>
            <a:r>
              <a:rPr lang="en-US" sz="9600" dirty="0">
                <a:solidFill>
                  <a:srgbClr val="FFFFFF"/>
                </a:solidFill>
                <a:latin typeface="Genty Sans"/>
                <a:ea typeface="Genty Sans"/>
                <a:cs typeface="Genty Sans"/>
                <a:sym typeface="Genty Sans"/>
              </a:rPr>
              <a:t>Research Poster Title</a:t>
            </a:r>
          </a:p>
        </p:txBody>
      </p:sp>
      <p:sp>
        <p:nvSpPr>
          <p:cNvPr id="67" name="TextBox 67"/>
          <p:cNvSpPr txBox="1"/>
          <p:nvPr/>
        </p:nvSpPr>
        <p:spPr>
          <a:xfrm>
            <a:off x="3151368" y="3517663"/>
            <a:ext cx="13753364" cy="442301"/>
          </a:xfrm>
          <a:prstGeom prst="rect">
            <a:avLst/>
          </a:prstGeom>
        </p:spPr>
        <p:txBody>
          <a:bodyPr lIns="0" tIns="0" rIns="0" bIns="0" rtlCol="0" anchor="t">
            <a:spAutoFit/>
          </a:bodyPr>
          <a:lstStyle/>
          <a:p>
            <a:pPr>
              <a:lnSpc>
                <a:spcPts val="3656"/>
              </a:lnSpc>
            </a:pPr>
            <a:r>
              <a:rPr lang="en-US" sz="2612">
                <a:solidFill>
                  <a:srgbClr val="000000"/>
                </a:solidFill>
                <a:latin typeface="Canva Sans"/>
                <a:ea typeface="Canva Sans"/>
                <a:cs typeface="Canva Sans"/>
                <a:sym typeface="Canva Sans"/>
              </a:rPr>
              <a:t>Write the names of the authors and any affiliations.</a:t>
            </a:r>
          </a:p>
        </p:txBody>
      </p:sp>
      <p:sp>
        <p:nvSpPr>
          <p:cNvPr id="68" name="TextBox 68"/>
          <p:cNvSpPr txBox="1"/>
          <p:nvPr/>
        </p:nvSpPr>
        <p:spPr>
          <a:xfrm>
            <a:off x="4292320" y="28897336"/>
            <a:ext cx="3983792" cy="677621"/>
          </a:xfrm>
          <a:prstGeom prst="rect">
            <a:avLst/>
          </a:prstGeom>
        </p:spPr>
        <p:txBody>
          <a:bodyPr lIns="0" tIns="0" rIns="0" bIns="0" rtlCol="0" anchor="t">
            <a:spAutoFit/>
          </a:bodyPr>
          <a:lstStyle/>
          <a:p>
            <a:pPr algn="ctr">
              <a:lnSpc>
                <a:spcPts val="5652"/>
              </a:lnSpc>
            </a:pPr>
            <a:r>
              <a:rPr lang="en-US" sz="4036">
                <a:solidFill>
                  <a:srgbClr val="FFFFFF"/>
                </a:solidFill>
                <a:latin typeface="Genty Sans"/>
                <a:ea typeface="Genty Sans"/>
                <a:cs typeface="Genty Sans"/>
                <a:sym typeface="Genty Sans"/>
              </a:rPr>
              <a:t>Conclusion</a:t>
            </a:r>
          </a:p>
        </p:txBody>
      </p:sp>
      <p:sp>
        <p:nvSpPr>
          <p:cNvPr id="69" name="TextBox 69"/>
          <p:cNvSpPr txBox="1"/>
          <p:nvPr/>
        </p:nvSpPr>
        <p:spPr>
          <a:xfrm>
            <a:off x="11672091" y="28897336"/>
            <a:ext cx="3983792" cy="677621"/>
          </a:xfrm>
          <a:prstGeom prst="rect">
            <a:avLst/>
          </a:prstGeom>
        </p:spPr>
        <p:txBody>
          <a:bodyPr lIns="0" tIns="0" rIns="0" bIns="0" rtlCol="0" anchor="t">
            <a:spAutoFit/>
          </a:bodyPr>
          <a:lstStyle/>
          <a:p>
            <a:pPr algn="ctr">
              <a:lnSpc>
                <a:spcPts val="5652"/>
              </a:lnSpc>
            </a:pPr>
            <a:r>
              <a:rPr lang="en-US" sz="4036" dirty="0">
                <a:solidFill>
                  <a:srgbClr val="FFFFFF"/>
                </a:solidFill>
                <a:latin typeface="Genty Sans"/>
                <a:ea typeface="Genty Sans"/>
                <a:cs typeface="Genty Sans"/>
                <a:sym typeface="Genty Sans"/>
              </a:rPr>
              <a:t>References</a:t>
            </a:r>
          </a:p>
        </p:txBody>
      </p:sp>
      <p:sp>
        <p:nvSpPr>
          <p:cNvPr id="70" name="TextBox 70"/>
          <p:cNvSpPr txBox="1"/>
          <p:nvPr/>
        </p:nvSpPr>
        <p:spPr>
          <a:xfrm>
            <a:off x="3247618" y="30227221"/>
            <a:ext cx="6190723" cy="1391278"/>
          </a:xfrm>
          <a:prstGeom prst="rect">
            <a:avLst/>
          </a:prstGeom>
        </p:spPr>
        <p:txBody>
          <a:bodyPr lIns="0" tIns="0" rIns="0" bIns="0" rtlCol="0" anchor="t">
            <a:spAutoFit/>
          </a:bodyPr>
          <a:lstStyle/>
          <a:p>
            <a:pPr>
              <a:lnSpc>
                <a:spcPts val="3656"/>
              </a:lnSpc>
            </a:pPr>
            <a:r>
              <a:rPr lang="en-US" sz="2612">
                <a:solidFill>
                  <a:srgbClr val="000000"/>
                </a:solidFill>
                <a:latin typeface="Canva Sans"/>
                <a:ea typeface="Canva Sans"/>
                <a:cs typeface="Canva Sans"/>
                <a:sym typeface="Canva Sans"/>
              </a:rPr>
              <a:t>Your conclusion should summarize the study and state if the objectives have been achieved. </a:t>
            </a:r>
          </a:p>
        </p:txBody>
      </p:sp>
      <p:sp>
        <p:nvSpPr>
          <p:cNvPr id="71" name="TextBox 71"/>
          <p:cNvSpPr txBox="1"/>
          <p:nvPr/>
        </p:nvSpPr>
        <p:spPr>
          <a:xfrm>
            <a:off x="3151368" y="32593713"/>
            <a:ext cx="13753364" cy="442301"/>
          </a:xfrm>
          <a:prstGeom prst="rect">
            <a:avLst/>
          </a:prstGeom>
        </p:spPr>
        <p:txBody>
          <a:bodyPr lIns="0" tIns="0" rIns="0" bIns="0" rtlCol="0" anchor="t">
            <a:spAutoFit/>
          </a:bodyPr>
          <a:lstStyle/>
          <a:p>
            <a:pPr algn="ctr">
              <a:lnSpc>
                <a:spcPts val="3656"/>
              </a:lnSpc>
            </a:pPr>
            <a:r>
              <a:rPr lang="en-US" sz="2612">
                <a:solidFill>
                  <a:srgbClr val="FFFFFF"/>
                </a:solidFill>
                <a:latin typeface="Canva Sans"/>
                <a:ea typeface="Canva Sans"/>
                <a:cs typeface="Canva Sans"/>
                <a:sym typeface="Canva Sans"/>
              </a:rPr>
              <a:t>Write acknowledgements or recommendations here.</a:t>
            </a:r>
          </a:p>
        </p:txBody>
      </p:sp>
      <p:sp>
        <p:nvSpPr>
          <p:cNvPr id="72" name="TextBox 72"/>
          <p:cNvSpPr txBox="1"/>
          <p:nvPr/>
        </p:nvSpPr>
        <p:spPr>
          <a:xfrm>
            <a:off x="4314792" y="4644012"/>
            <a:ext cx="3983792" cy="677621"/>
          </a:xfrm>
          <a:prstGeom prst="rect">
            <a:avLst/>
          </a:prstGeom>
        </p:spPr>
        <p:txBody>
          <a:bodyPr lIns="0" tIns="0" rIns="0" bIns="0" rtlCol="0" anchor="t">
            <a:spAutoFit/>
          </a:bodyPr>
          <a:lstStyle/>
          <a:p>
            <a:pPr algn="ctr">
              <a:lnSpc>
                <a:spcPts val="5652"/>
              </a:lnSpc>
            </a:pPr>
            <a:r>
              <a:rPr lang="en-US" sz="4036">
                <a:solidFill>
                  <a:srgbClr val="FFFFFF"/>
                </a:solidFill>
                <a:latin typeface="Genty Sans"/>
                <a:ea typeface="Genty Sans"/>
                <a:cs typeface="Genty Sans"/>
                <a:sym typeface="Genty Sans"/>
              </a:rPr>
              <a:t>Introduction</a:t>
            </a:r>
          </a:p>
        </p:txBody>
      </p:sp>
      <p:sp>
        <p:nvSpPr>
          <p:cNvPr id="73" name="TextBox 73"/>
          <p:cNvSpPr txBox="1"/>
          <p:nvPr/>
        </p:nvSpPr>
        <p:spPr>
          <a:xfrm>
            <a:off x="11672091" y="4644012"/>
            <a:ext cx="3983792" cy="677621"/>
          </a:xfrm>
          <a:prstGeom prst="rect">
            <a:avLst/>
          </a:prstGeom>
        </p:spPr>
        <p:txBody>
          <a:bodyPr lIns="0" tIns="0" rIns="0" bIns="0" rtlCol="0" anchor="t">
            <a:spAutoFit/>
          </a:bodyPr>
          <a:lstStyle/>
          <a:p>
            <a:pPr algn="ctr">
              <a:lnSpc>
                <a:spcPts val="5652"/>
              </a:lnSpc>
            </a:pPr>
            <a:r>
              <a:rPr lang="en-US" sz="4036">
                <a:solidFill>
                  <a:srgbClr val="FFFFFF"/>
                </a:solidFill>
                <a:latin typeface="Genty Sans"/>
                <a:ea typeface="Genty Sans"/>
                <a:cs typeface="Genty Sans"/>
                <a:sym typeface="Genty Sans"/>
              </a:rPr>
              <a:t>Objective</a:t>
            </a:r>
          </a:p>
        </p:txBody>
      </p:sp>
      <p:sp>
        <p:nvSpPr>
          <p:cNvPr id="74" name="TextBox 74"/>
          <p:cNvSpPr txBox="1"/>
          <p:nvPr/>
        </p:nvSpPr>
        <p:spPr>
          <a:xfrm>
            <a:off x="10593192" y="5979484"/>
            <a:ext cx="6190723" cy="1391278"/>
          </a:xfrm>
          <a:prstGeom prst="rect">
            <a:avLst/>
          </a:prstGeom>
        </p:spPr>
        <p:txBody>
          <a:bodyPr lIns="0" tIns="0" rIns="0" bIns="0" rtlCol="0" anchor="t">
            <a:spAutoFit/>
          </a:bodyPr>
          <a:lstStyle/>
          <a:p>
            <a:pPr>
              <a:lnSpc>
                <a:spcPts val="3656"/>
              </a:lnSpc>
            </a:pPr>
            <a:r>
              <a:rPr lang="en-US" sz="2612">
                <a:solidFill>
                  <a:srgbClr val="000000"/>
                </a:solidFill>
                <a:latin typeface="Canva Sans"/>
                <a:ea typeface="Canva Sans"/>
                <a:cs typeface="Canva Sans"/>
                <a:sym typeface="Canva Sans"/>
              </a:rPr>
              <a:t>Describe the objectives of your study and what you aim to achieve upon completion of your research.</a:t>
            </a:r>
          </a:p>
        </p:txBody>
      </p:sp>
      <p:sp>
        <p:nvSpPr>
          <p:cNvPr id="75" name="TextBox 75"/>
          <p:cNvSpPr txBox="1"/>
          <p:nvPr/>
        </p:nvSpPr>
        <p:spPr>
          <a:xfrm>
            <a:off x="10593192" y="30227220"/>
            <a:ext cx="6190723" cy="1391278"/>
          </a:xfrm>
          <a:prstGeom prst="rect">
            <a:avLst/>
          </a:prstGeom>
        </p:spPr>
        <p:txBody>
          <a:bodyPr lIns="0" tIns="0" rIns="0" bIns="0" rtlCol="0" anchor="t">
            <a:spAutoFit/>
          </a:bodyPr>
          <a:lstStyle/>
          <a:p>
            <a:pPr marL="563919" lvl="1" indent="-281960">
              <a:lnSpc>
                <a:spcPts val="3656"/>
              </a:lnSpc>
              <a:buAutoNum type="arabicPeriod"/>
            </a:pPr>
            <a:r>
              <a:rPr lang="en-US" sz="2612">
                <a:solidFill>
                  <a:srgbClr val="000000"/>
                </a:solidFill>
                <a:latin typeface="Canva Sans"/>
                <a:ea typeface="Canva Sans"/>
                <a:cs typeface="Canva Sans"/>
                <a:sym typeface="Canva Sans"/>
              </a:rPr>
              <a:t>List your key sources.</a:t>
            </a:r>
          </a:p>
          <a:p>
            <a:pPr marL="563919" lvl="1" indent="-281960">
              <a:lnSpc>
                <a:spcPts val="3656"/>
              </a:lnSpc>
              <a:buAutoNum type="arabicPeriod"/>
            </a:pPr>
            <a:r>
              <a:rPr lang="en-US" sz="2612">
                <a:solidFill>
                  <a:srgbClr val="000000"/>
                </a:solidFill>
                <a:latin typeface="Canva Sans"/>
                <a:ea typeface="Canva Sans"/>
                <a:cs typeface="Canva Sans"/>
                <a:sym typeface="Canva Sans"/>
              </a:rPr>
              <a:t>You could number your sources so they are more organized.</a:t>
            </a:r>
          </a:p>
        </p:txBody>
      </p:sp>
      <p:sp>
        <p:nvSpPr>
          <p:cNvPr id="76" name="TextBox 76"/>
          <p:cNvSpPr txBox="1"/>
          <p:nvPr/>
        </p:nvSpPr>
        <p:spPr>
          <a:xfrm>
            <a:off x="10593192" y="9363965"/>
            <a:ext cx="6190723" cy="3289234"/>
          </a:xfrm>
          <a:prstGeom prst="rect">
            <a:avLst/>
          </a:prstGeom>
        </p:spPr>
        <p:txBody>
          <a:bodyPr lIns="0" tIns="0" rIns="0" bIns="0" rtlCol="0" anchor="t">
            <a:spAutoFit/>
          </a:bodyPr>
          <a:lstStyle/>
          <a:p>
            <a:pPr>
              <a:lnSpc>
                <a:spcPts val="3656"/>
              </a:lnSpc>
            </a:pPr>
            <a:r>
              <a:rPr lang="en-US" sz="2612">
                <a:solidFill>
                  <a:srgbClr val="000000"/>
                </a:solidFill>
                <a:latin typeface="Canva Sans"/>
                <a:ea typeface="Canva Sans"/>
                <a:cs typeface="Canva Sans"/>
                <a:sym typeface="Canva Sans"/>
              </a:rPr>
              <a:t>Let the reader know how you carried out your study and describe the key stages of your investigation. The level of detail you add to this section, will depend on the subject and objectives. Make sure your methodology is clear and concise.</a:t>
            </a:r>
          </a:p>
        </p:txBody>
      </p:sp>
      <p:grpSp>
        <p:nvGrpSpPr>
          <p:cNvPr id="77" name="Group 25">
            <a:extLst>
              <a:ext uri="{FF2B5EF4-FFF2-40B4-BE49-F238E27FC236}">
                <a16:creationId xmlns:a16="http://schemas.microsoft.com/office/drawing/2014/main" id="{B39B34E6-DF37-1432-15E5-C53721170B22}"/>
              </a:ext>
            </a:extLst>
          </p:cNvPr>
          <p:cNvGrpSpPr/>
          <p:nvPr/>
        </p:nvGrpSpPr>
        <p:grpSpPr>
          <a:xfrm>
            <a:off x="2819637" y="21138713"/>
            <a:ext cx="14361036" cy="7202674"/>
            <a:chOff x="0" y="0"/>
            <a:chExt cx="2167467" cy="730562"/>
          </a:xfrm>
        </p:grpSpPr>
        <p:sp>
          <p:nvSpPr>
            <p:cNvPr id="78" name="Freeform 26">
              <a:extLst>
                <a:ext uri="{FF2B5EF4-FFF2-40B4-BE49-F238E27FC236}">
                  <a16:creationId xmlns:a16="http://schemas.microsoft.com/office/drawing/2014/main" id="{268DE4EF-3E31-0131-8D57-E1AD18A21ABD}"/>
                </a:ext>
              </a:extLst>
            </p:cNvPr>
            <p:cNvSpPr/>
            <p:nvPr/>
          </p:nvSpPr>
          <p:spPr>
            <a:xfrm>
              <a:off x="0" y="0"/>
              <a:ext cx="2167467" cy="730562"/>
            </a:xfrm>
            <a:custGeom>
              <a:avLst/>
              <a:gdLst/>
              <a:ahLst/>
              <a:cxnLst/>
              <a:rect l="l" t="t" r="r" b="b"/>
              <a:pathLst>
                <a:path w="2167467" h="730562">
                  <a:moveTo>
                    <a:pt x="0" y="0"/>
                  </a:moveTo>
                  <a:lnTo>
                    <a:pt x="2167467" y="0"/>
                  </a:lnTo>
                  <a:lnTo>
                    <a:pt x="2167467" y="730562"/>
                  </a:lnTo>
                  <a:lnTo>
                    <a:pt x="0" y="730562"/>
                  </a:lnTo>
                  <a:close/>
                </a:path>
              </a:pathLst>
            </a:custGeom>
            <a:solidFill>
              <a:srgbClr val="D1E8F3"/>
            </a:solidFill>
          </p:spPr>
          <p:txBody>
            <a:bodyPr/>
            <a:lstStyle/>
            <a:p>
              <a:endParaRPr lang="pt-BR" sz="2291"/>
            </a:p>
          </p:txBody>
        </p:sp>
        <p:sp>
          <p:nvSpPr>
            <p:cNvPr id="79" name="TextBox 27">
              <a:extLst>
                <a:ext uri="{FF2B5EF4-FFF2-40B4-BE49-F238E27FC236}">
                  <a16:creationId xmlns:a16="http://schemas.microsoft.com/office/drawing/2014/main" id="{AACDAC4A-1053-B628-A16B-7CB197811391}"/>
                </a:ext>
              </a:extLst>
            </p:cNvPr>
            <p:cNvSpPr txBox="1"/>
            <p:nvPr/>
          </p:nvSpPr>
          <p:spPr>
            <a:xfrm>
              <a:off x="0" y="-38100"/>
              <a:ext cx="2167467" cy="768662"/>
            </a:xfrm>
            <a:prstGeom prst="rect">
              <a:avLst/>
            </a:prstGeom>
          </p:spPr>
          <p:txBody>
            <a:bodyPr lIns="29681" tIns="29681" rIns="29681" bIns="29681" rtlCol="0" anchor="ctr"/>
            <a:lstStyle/>
            <a:p>
              <a:pPr algn="ctr">
                <a:lnSpc>
                  <a:spcPts val="2944"/>
                </a:lnSpc>
                <a:spcBef>
                  <a:spcPct val="0"/>
                </a:spcBef>
              </a:pPr>
              <a:endParaRPr sz="2291"/>
            </a:p>
          </p:txBody>
        </p:sp>
      </p:grpSp>
      <p:grpSp>
        <p:nvGrpSpPr>
          <p:cNvPr id="80" name="Group 28">
            <a:extLst>
              <a:ext uri="{FF2B5EF4-FFF2-40B4-BE49-F238E27FC236}">
                <a16:creationId xmlns:a16="http://schemas.microsoft.com/office/drawing/2014/main" id="{3738AF51-5D49-FAC7-A91E-4DFBF44C483A}"/>
              </a:ext>
            </a:extLst>
          </p:cNvPr>
          <p:cNvGrpSpPr/>
          <p:nvPr/>
        </p:nvGrpSpPr>
        <p:grpSpPr>
          <a:xfrm>
            <a:off x="10000160" y="22130089"/>
            <a:ext cx="6755863" cy="5606380"/>
            <a:chOff x="0" y="0"/>
            <a:chExt cx="1019642" cy="514462"/>
          </a:xfrm>
        </p:grpSpPr>
        <p:sp>
          <p:nvSpPr>
            <p:cNvPr id="81" name="Freeform 29">
              <a:extLst>
                <a:ext uri="{FF2B5EF4-FFF2-40B4-BE49-F238E27FC236}">
                  <a16:creationId xmlns:a16="http://schemas.microsoft.com/office/drawing/2014/main" id="{873FA855-58A7-1B3D-EB53-0089FAA99781}"/>
                </a:ext>
              </a:extLst>
            </p:cNvPr>
            <p:cNvSpPr/>
            <p:nvPr/>
          </p:nvSpPr>
          <p:spPr>
            <a:xfrm>
              <a:off x="0" y="0"/>
              <a:ext cx="1019642" cy="514462"/>
            </a:xfrm>
            <a:custGeom>
              <a:avLst/>
              <a:gdLst/>
              <a:ahLst/>
              <a:cxnLst/>
              <a:rect l="l" t="t" r="r" b="b"/>
              <a:pathLst>
                <a:path w="1019642" h="514462">
                  <a:moveTo>
                    <a:pt x="0" y="0"/>
                  </a:moveTo>
                  <a:lnTo>
                    <a:pt x="1019642" y="0"/>
                  </a:lnTo>
                  <a:lnTo>
                    <a:pt x="1019642" y="514462"/>
                  </a:lnTo>
                  <a:lnTo>
                    <a:pt x="0" y="514462"/>
                  </a:lnTo>
                  <a:close/>
                </a:path>
              </a:pathLst>
            </a:custGeom>
            <a:solidFill>
              <a:srgbClr val="FFFFFF"/>
            </a:solidFill>
          </p:spPr>
          <p:txBody>
            <a:bodyPr/>
            <a:lstStyle/>
            <a:p>
              <a:endParaRPr lang="pt-BR" sz="2291"/>
            </a:p>
          </p:txBody>
        </p:sp>
        <p:sp>
          <p:nvSpPr>
            <p:cNvPr id="82" name="TextBox 30">
              <a:extLst>
                <a:ext uri="{FF2B5EF4-FFF2-40B4-BE49-F238E27FC236}">
                  <a16:creationId xmlns:a16="http://schemas.microsoft.com/office/drawing/2014/main" id="{4C90F6F8-90C4-D423-EC0B-C9913568B734}"/>
                </a:ext>
              </a:extLst>
            </p:cNvPr>
            <p:cNvSpPr txBox="1"/>
            <p:nvPr/>
          </p:nvSpPr>
          <p:spPr>
            <a:xfrm>
              <a:off x="0" y="-28575"/>
              <a:ext cx="1019642" cy="543037"/>
            </a:xfrm>
            <a:prstGeom prst="rect">
              <a:avLst/>
            </a:prstGeom>
          </p:spPr>
          <p:txBody>
            <a:bodyPr lIns="29681" tIns="29681" rIns="29681" bIns="29681" rtlCol="0" anchor="ctr"/>
            <a:lstStyle/>
            <a:p>
              <a:pPr algn="ctr">
                <a:lnSpc>
                  <a:spcPts val="2371"/>
                </a:lnSpc>
                <a:spcBef>
                  <a:spcPct val="0"/>
                </a:spcBef>
              </a:pPr>
              <a:endParaRPr sz="2291"/>
            </a:p>
          </p:txBody>
        </p:sp>
      </p:grpSp>
      <p:grpSp>
        <p:nvGrpSpPr>
          <p:cNvPr id="83" name="Group 31">
            <a:extLst>
              <a:ext uri="{FF2B5EF4-FFF2-40B4-BE49-F238E27FC236}">
                <a16:creationId xmlns:a16="http://schemas.microsoft.com/office/drawing/2014/main" id="{B01B5380-075E-5A83-AA05-6E103653A071}"/>
              </a:ext>
            </a:extLst>
          </p:cNvPr>
          <p:cNvGrpSpPr/>
          <p:nvPr/>
        </p:nvGrpSpPr>
        <p:grpSpPr>
          <a:xfrm>
            <a:off x="7569339" y="20475276"/>
            <a:ext cx="4861642" cy="1326864"/>
            <a:chOff x="0" y="0"/>
            <a:chExt cx="733753" cy="200259"/>
          </a:xfrm>
        </p:grpSpPr>
        <p:sp>
          <p:nvSpPr>
            <p:cNvPr id="84" name="Freeform 32">
              <a:extLst>
                <a:ext uri="{FF2B5EF4-FFF2-40B4-BE49-F238E27FC236}">
                  <a16:creationId xmlns:a16="http://schemas.microsoft.com/office/drawing/2014/main" id="{8AE85D75-1A82-5CA0-E6B2-5A3E1471CDE1}"/>
                </a:ext>
              </a:extLst>
            </p:cNvPr>
            <p:cNvSpPr/>
            <p:nvPr/>
          </p:nvSpPr>
          <p:spPr>
            <a:xfrm>
              <a:off x="0" y="0"/>
              <a:ext cx="733753" cy="200259"/>
            </a:xfrm>
            <a:custGeom>
              <a:avLst/>
              <a:gdLst/>
              <a:ahLst/>
              <a:cxnLst/>
              <a:rect l="l" t="t" r="r" b="b"/>
              <a:pathLst>
                <a:path w="733753" h="200259">
                  <a:moveTo>
                    <a:pt x="0" y="0"/>
                  </a:moveTo>
                  <a:lnTo>
                    <a:pt x="733753" y="0"/>
                  </a:lnTo>
                  <a:lnTo>
                    <a:pt x="733753" y="200259"/>
                  </a:lnTo>
                  <a:lnTo>
                    <a:pt x="0" y="200259"/>
                  </a:lnTo>
                  <a:close/>
                </a:path>
              </a:pathLst>
            </a:custGeom>
            <a:solidFill>
              <a:srgbClr val="2E4956"/>
            </a:solidFill>
          </p:spPr>
          <p:txBody>
            <a:bodyPr/>
            <a:lstStyle/>
            <a:p>
              <a:endParaRPr lang="pt-BR" sz="2291"/>
            </a:p>
          </p:txBody>
        </p:sp>
        <p:sp>
          <p:nvSpPr>
            <p:cNvPr id="85" name="TextBox 33">
              <a:extLst>
                <a:ext uri="{FF2B5EF4-FFF2-40B4-BE49-F238E27FC236}">
                  <a16:creationId xmlns:a16="http://schemas.microsoft.com/office/drawing/2014/main" id="{4E220A1E-ADB7-8E00-0F35-75AA9225EC8D}"/>
                </a:ext>
              </a:extLst>
            </p:cNvPr>
            <p:cNvSpPr txBox="1"/>
            <p:nvPr/>
          </p:nvSpPr>
          <p:spPr>
            <a:xfrm>
              <a:off x="0" y="-38100"/>
              <a:ext cx="733753" cy="238359"/>
            </a:xfrm>
            <a:prstGeom prst="rect">
              <a:avLst/>
            </a:prstGeom>
          </p:spPr>
          <p:txBody>
            <a:bodyPr lIns="29681" tIns="29681" rIns="29681" bIns="29681" rtlCol="0" anchor="ctr"/>
            <a:lstStyle/>
            <a:p>
              <a:pPr algn="ctr">
                <a:lnSpc>
                  <a:spcPts val="2944"/>
                </a:lnSpc>
                <a:spcBef>
                  <a:spcPct val="0"/>
                </a:spcBef>
              </a:pPr>
              <a:endParaRPr sz="2291"/>
            </a:p>
          </p:txBody>
        </p:sp>
      </p:grpSp>
      <p:sp>
        <p:nvSpPr>
          <p:cNvPr id="87" name="TextBox 64">
            <a:extLst>
              <a:ext uri="{FF2B5EF4-FFF2-40B4-BE49-F238E27FC236}">
                <a16:creationId xmlns:a16="http://schemas.microsoft.com/office/drawing/2014/main" id="{8575D8D9-C0F8-2E70-298D-46C398772E94}"/>
              </a:ext>
            </a:extLst>
          </p:cNvPr>
          <p:cNvSpPr txBox="1"/>
          <p:nvPr/>
        </p:nvSpPr>
        <p:spPr>
          <a:xfrm>
            <a:off x="8008264" y="20748938"/>
            <a:ext cx="3983792" cy="677621"/>
          </a:xfrm>
          <a:prstGeom prst="rect">
            <a:avLst/>
          </a:prstGeom>
        </p:spPr>
        <p:txBody>
          <a:bodyPr lIns="0" tIns="0" rIns="0" bIns="0" rtlCol="0" anchor="t">
            <a:spAutoFit/>
          </a:bodyPr>
          <a:lstStyle/>
          <a:p>
            <a:pPr algn="ctr">
              <a:lnSpc>
                <a:spcPts val="5652"/>
              </a:lnSpc>
            </a:pPr>
            <a:r>
              <a:rPr lang="en-US" sz="4036" dirty="0">
                <a:solidFill>
                  <a:srgbClr val="FFFFFF"/>
                </a:solidFill>
                <a:latin typeface="Genty Sans"/>
                <a:ea typeface="Genty Sans"/>
                <a:cs typeface="Genty Sans"/>
                <a:sym typeface="Genty Sans"/>
              </a:rPr>
              <a:t>Discussion</a:t>
            </a:r>
          </a:p>
        </p:txBody>
      </p:sp>
      <p:sp>
        <p:nvSpPr>
          <p:cNvPr id="88" name="TextBox 65">
            <a:extLst>
              <a:ext uri="{FF2B5EF4-FFF2-40B4-BE49-F238E27FC236}">
                <a16:creationId xmlns:a16="http://schemas.microsoft.com/office/drawing/2014/main" id="{76AB6B29-12FB-DF83-FE21-11E87CBAAB41}"/>
              </a:ext>
            </a:extLst>
          </p:cNvPr>
          <p:cNvSpPr txBox="1"/>
          <p:nvPr/>
        </p:nvSpPr>
        <p:spPr>
          <a:xfrm>
            <a:off x="3160958" y="22081628"/>
            <a:ext cx="6190723" cy="3289234"/>
          </a:xfrm>
          <a:prstGeom prst="rect">
            <a:avLst/>
          </a:prstGeom>
        </p:spPr>
        <p:txBody>
          <a:bodyPr lIns="0" tIns="0" rIns="0" bIns="0" rtlCol="0" anchor="t">
            <a:spAutoFit/>
          </a:bodyPr>
          <a:lstStyle/>
          <a:p>
            <a:pPr>
              <a:lnSpc>
                <a:spcPts val="3656"/>
              </a:lnSpc>
            </a:pPr>
            <a:r>
              <a:rPr lang="en-US" sz="2612" dirty="0">
                <a:solidFill>
                  <a:srgbClr val="000000"/>
                </a:solidFill>
                <a:latin typeface="Canva Sans"/>
                <a:ea typeface="Canva Sans"/>
                <a:cs typeface="Canva Sans"/>
                <a:sym typeface="Canva Sans"/>
              </a:rPr>
              <a:t>Your discussion should outline the key findings from your study. You could use data in this section to solidify your findings and provide evidence. If you double-tap on the chart, you will be able to change the chart type and input your own data.</a:t>
            </a:r>
          </a:p>
        </p:txBody>
      </p:sp>
      <p:pic>
        <p:nvPicPr>
          <p:cNvPr id="89" name="Picture 98">
            <a:extLst>
              <a:ext uri="{FF2B5EF4-FFF2-40B4-BE49-F238E27FC236}">
                <a16:creationId xmlns:a16="http://schemas.microsoft.com/office/drawing/2014/main" id="{97EA0C53-236C-2584-B3AF-0CA0687EEA99}"/>
              </a:ext>
            </a:extLst>
          </p:cNvPr>
          <p:cNvPicPr>
            <a:picLocks noChangeAspect="1"/>
          </p:cNvPicPr>
          <p:nvPr/>
        </p:nvPicPr>
        <p:blipFill>
          <a:blip r:embed="rId5"/>
          <a:stretch>
            <a:fillRect/>
          </a:stretch>
        </p:blipFill>
        <p:spPr>
          <a:xfrm>
            <a:off x="9818973" y="16005804"/>
            <a:ext cx="7345053" cy="3796609"/>
          </a:xfrm>
          <a:prstGeom prst="rect">
            <a:avLst/>
          </a:prstGeom>
        </p:spPr>
      </p:pic>
      <p:pic>
        <p:nvPicPr>
          <p:cNvPr id="91" name="Picture 99">
            <a:extLst>
              <a:ext uri="{FF2B5EF4-FFF2-40B4-BE49-F238E27FC236}">
                <a16:creationId xmlns:a16="http://schemas.microsoft.com/office/drawing/2014/main" id="{FC4FD16C-CB47-57D6-AE5C-F749A7755434}"/>
              </a:ext>
            </a:extLst>
          </p:cNvPr>
          <p:cNvPicPr>
            <a:picLocks noChangeAspect="1"/>
          </p:cNvPicPr>
          <p:nvPr/>
        </p:nvPicPr>
        <p:blipFill>
          <a:blip r:embed="rId6"/>
          <a:stretch>
            <a:fillRect/>
          </a:stretch>
        </p:blipFill>
        <p:spPr>
          <a:xfrm>
            <a:off x="9654070" y="24102592"/>
            <a:ext cx="7307866" cy="2254004"/>
          </a:xfrm>
          <a:prstGeom prst="rect">
            <a:avLst/>
          </a:prstGeom>
        </p:spPr>
      </p:pic>
      <p:sp>
        <p:nvSpPr>
          <p:cNvPr id="92" name="TextBox 35">
            <a:extLst>
              <a:ext uri="{FF2B5EF4-FFF2-40B4-BE49-F238E27FC236}">
                <a16:creationId xmlns:a16="http://schemas.microsoft.com/office/drawing/2014/main" id="{AAB10DA6-8664-E909-50F0-301DFC84FE5E}"/>
              </a:ext>
            </a:extLst>
          </p:cNvPr>
          <p:cNvSpPr txBox="1"/>
          <p:nvPr/>
        </p:nvSpPr>
        <p:spPr>
          <a:xfrm>
            <a:off x="10254227" y="15239150"/>
            <a:ext cx="6366181" cy="882587"/>
          </a:xfrm>
          <a:prstGeom prst="rect">
            <a:avLst/>
          </a:prstGeom>
        </p:spPr>
        <p:txBody>
          <a:bodyPr wrap="square" lIns="0" tIns="0" rIns="0" bIns="0" rtlCol="0" anchor="t">
            <a:spAutoFit/>
          </a:bodyPr>
          <a:lstStyle/>
          <a:p>
            <a:pPr>
              <a:lnSpc>
                <a:spcPts val="3434"/>
              </a:lnSpc>
            </a:pPr>
            <a:r>
              <a:rPr lang="en-US" sz="2612" dirty="0">
                <a:solidFill>
                  <a:srgbClr val="000000"/>
                </a:solidFill>
                <a:latin typeface="Canva Sans"/>
                <a:sym typeface="Canva Sans Bold"/>
              </a:rPr>
              <a:t>Figure 1: Use this figure to support problem statement</a:t>
            </a:r>
            <a:r>
              <a:rPr lang="en-US" sz="3367" spc="235" dirty="0">
                <a:solidFill>
                  <a:srgbClr val="4D5F81"/>
                </a:solidFill>
                <a:latin typeface="Aleo"/>
                <a:sym typeface="Canva Sans Bold"/>
              </a:rPr>
              <a:t>.</a:t>
            </a:r>
          </a:p>
        </p:txBody>
      </p:sp>
      <p:sp>
        <p:nvSpPr>
          <p:cNvPr id="93" name="TextBox 35">
            <a:extLst>
              <a:ext uri="{FF2B5EF4-FFF2-40B4-BE49-F238E27FC236}">
                <a16:creationId xmlns:a16="http://schemas.microsoft.com/office/drawing/2014/main" id="{F4CD1259-4970-3CCB-FB09-01EC7F87AAE9}"/>
              </a:ext>
            </a:extLst>
          </p:cNvPr>
          <p:cNvSpPr txBox="1"/>
          <p:nvPr/>
        </p:nvSpPr>
        <p:spPr>
          <a:xfrm>
            <a:off x="10395357" y="23532457"/>
            <a:ext cx="6366181" cy="882587"/>
          </a:xfrm>
          <a:prstGeom prst="rect">
            <a:avLst/>
          </a:prstGeom>
        </p:spPr>
        <p:txBody>
          <a:bodyPr wrap="square" lIns="0" tIns="0" rIns="0" bIns="0" rtlCol="0" anchor="t">
            <a:spAutoFit/>
          </a:bodyPr>
          <a:lstStyle/>
          <a:p>
            <a:pPr>
              <a:lnSpc>
                <a:spcPts val="3434"/>
              </a:lnSpc>
            </a:pPr>
            <a:r>
              <a:rPr lang="en-US" sz="2612" dirty="0">
                <a:solidFill>
                  <a:srgbClr val="000000"/>
                </a:solidFill>
                <a:latin typeface="Canva Sans"/>
                <a:sym typeface="Canva Sans Bold"/>
              </a:rPr>
              <a:t>Figure 2: Use this figure to support problem statement</a:t>
            </a:r>
            <a:r>
              <a:rPr lang="en-US" sz="3367" spc="235" dirty="0">
                <a:solidFill>
                  <a:srgbClr val="4D5F81"/>
                </a:solidFill>
                <a:latin typeface="Aleo"/>
                <a:sym typeface="Canva Sans Bold"/>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stretch>
            <a:fillRect/>
          </a:stretch>
        </p:blipFill>
        <p:spPr>
          <a:xfrm>
            <a:off x="785436" y="25691114"/>
            <a:ext cx="5245476" cy="4804387"/>
          </a:xfrm>
          <a:prstGeom prst="rect">
            <a:avLst/>
          </a:prstGeom>
        </p:spPr>
      </p:pic>
      <p:pic>
        <p:nvPicPr>
          <p:cNvPr id="4" name="Picture 4"/>
          <p:cNvPicPr>
            <a:picLocks noChangeAspect="1"/>
          </p:cNvPicPr>
          <p:nvPr/>
        </p:nvPicPr>
        <p:blipFill>
          <a:blip r:embed="rId3"/>
          <a:stretch>
            <a:fillRect/>
          </a:stretch>
        </p:blipFill>
        <p:spPr>
          <a:xfrm>
            <a:off x="12935706" y="25176956"/>
            <a:ext cx="5245476" cy="5568964"/>
          </a:xfrm>
          <a:prstGeom prst="rect">
            <a:avLst/>
          </a:prstGeom>
        </p:spPr>
      </p:pic>
      <p:sp>
        <p:nvSpPr>
          <p:cNvPr id="6" name="TextBox 6"/>
          <p:cNvSpPr txBox="1"/>
          <p:nvPr/>
        </p:nvSpPr>
        <p:spPr>
          <a:xfrm>
            <a:off x="843418" y="33300987"/>
            <a:ext cx="9017200" cy="410369"/>
          </a:xfrm>
          <a:prstGeom prst="rect">
            <a:avLst/>
          </a:prstGeom>
        </p:spPr>
        <p:txBody>
          <a:bodyPr lIns="0" tIns="0" rIns="0" bIns="0" rtlCol="0" anchor="t">
            <a:spAutoFit/>
          </a:bodyPr>
          <a:lstStyle/>
          <a:p>
            <a:pPr>
              <a:lnSpc>
                <a:spcPts val="3209"/>
              </a:lnSpc>
            </a:pPr>
            <a:r>
              <a:rPr lang="en-US" sz="2918">
                <a:solidFill>
                  <a:srgbClr val="173A45"/>
                </a:solidFill>
                <a:latin typeface="Glacial Indifference"/>
                <a:ea typeface="Glacial Indifference"/>
                <a:cs typeface="Glacial Indifference"/>
                <a:sym typeface="Glacial Indifference"/>
              </a:rPr>
              <a:t>References: Site your key sources here.</a:t>
            </a:r>
          </a:p>
        </p:txBody>
      </p:sp>
      <p:sp>
        <p:nvSpPr>
          <p:cNvPr id="7" name="TextBox 7"/>
          <p:cNvSpPr txBox="1"/>
          <p:nvPr/>
        </p:nvSpPr>
        <p:spPr>
          <a:xfrm>
            <a:off x="915058" y="869156"/>
            <a:ext cx="10067165" cy="4078039"/>
          </a:xfrm>
          <a:prstGeom prst="rect">
            <a:avLst/>
          </a:prstGeom>
        </p:spPr>
        <p:txBody>
          <a:bodyPr wrap="square" lIns="0" tIns="0" rIns="0" bIns="0" rtlCol="0" anchor="t">
            <a:spAutoFit/>
          </a:bodyPr>
          <a:lstStyle/>
          <a:p>
            <a:pPr>
              <a:lnSpc>
                <a:spcPts val="10621"/>
              </a:lnSpc>
            </a:pPr>
            <a:r>
              <a:rPr lang="en-US" sz="10515" dirty="0">
                <a:solidFill>
                  <a:srgbClr val="173A45"/>
                </a:solidFill>
                <a:latin typeface="Glacial Indifference"/>
                <a:ea typeface="Glacial Indifference"/>
                <a:cs typeface="Glacial Indifference"/>
                <a:sym typeface="Glacial Indifference"/>
              </a:rPr>
              <a:t>ACADEMIC RESEARCH POSTER TITLE</a:t>
            </a:r>
          </a:p>
        </p:txBody>
      </p:sp>
      <p:sp>
        <p:nvSpPr>
          <p:cNvPr id="8" name="TextBox 8"/>
          <p:cNvSpPr txBox="1"/>
          <p:nvPr/>
        </p:nvSpPr>
        <p:spPr>
          <a:xfrm>
            <a:off x="11322000" y="1602186"/>
            <a:ext cx="7232429" cy="820738"/>
          </a:xfrm>
          <a:prstGeom prst="rect">
            <a:avLst/>
          </a:prstGeom>
        </p:spPr>
        <p:txBody>
          <a:bodyPr lIns="0" tIns="0" rIns="0" bIns="0" rtlCol="0" anchor="t">
            <a:spAutoFit/>
          </a:bodyPr>
          <a:lstStyle/>
          <a:p>
            <a:pPr>
              <a:lnSpc>
                <a:spcPts val="3209"/>
              </a:lnSpc>
            </a:pPr>
            <a:r>
              <a:rPr lang="en-US" sz="2918">
                <a:solidFill>
                  <a:srgbClr val="173A45"/>
                </a:solidFill>
                <a:latin typeface="Glacial Indifference"/>
                <a:ea typeface="Glacial Indifference"/>
                <a:cs typeface="Glacial Indifference"/>
                <a:sym typeface="Glacial Indifference"/>
              </a:rPr>
              <a:t>List the full names and titles of the research authors from the studies.</a:t>
            </a:r>
          </a:p>
        </p:txBody>
      </p:sp>
      <p:sp>
        <p:nvSpPr>
          <p:cNvPr id="9" name="TextBox 9"/>
          <p:cNvSpPr txBox="1"/>
          <p:nvPr/>
        </p:nvSpPr>
        <p:spPr>
          <a:xfrm>
            <a:off x="11322000" y="1070331"/>
            <a:ext cx="4815604" cy="487890"/>
          </a:xfrm>
          <a:prstGeom prst="rect">
            <a:avLst/>
          </a:prstGeom>
        </p:spPr>
        <p:txBody>
          <a:bodyPr lIns="0" tIns="0" rIns="0" bIns="0" rtlCol="0" anchor="t">
            <a:spAutoFit/>
          </a:bodyPr>
          <a:lstStyle/>
          <a:p>
            <a:pPr>
              <a:lnSpc>
                <a:spcPts val="4085"/>
              </a:lnSpc>
            </a:pPr>
            <a:r>
              <a:rPr lang="en-US" sz="2918">
                <a:solidFill>
                  <a:srgbClr val="173A45"/>
                </a:solidFill>
                <a:latin typeface="Glacial Indifference"/>
                <a:ea typeface="Glacial Indifference"/>
                <a:cs typeface="Glacial Indifference"/>
                <a:sym typeface="Glacial Indifference"/>
              </a:rPr>
              <a:t>Authors</a:t>
            </a:r>
          </a:p>
        </p:txBody>
      </p:sp>
      <p:sp>
        <p:nvSpPr>
          <p:cNvPr id="10" name="TextBox 10"/>
          <p:cNvSpPr txBox="1"/>
          <p:nvPr/>
        </p:nvSpPr>
        <p:spPr>
          <a:xfrm>
            <a:off x="11322000" y="3296558"/>
            <a:ext cx="7232429" cy="1231106"/>
          </a:xfrm>
          <a:prstGeom prst="rect">
            <a:avLst/>
          </a:prstGeom>
        </p:spPr>
        <p:txBody>
          <a:bodyPr lIns="0" tIns="0" rIns="0" bIns="0" rtlCol="0" anchor="t">
            <a:spAutoFit/>
          </a:bodyPr>
          <a:lstStyle/>
          <a:p>
            <a:pPr>
              <a:lnSpc>
                <a:spcPts val="3209"/>
              </a:lnSpc>
            </a:pPr>
            <a:r>
              <a:rPr lang="en-US" sz="2918">
                <a:solidFill>
                  <a:srgbClr val="173A45"/>
                </a:solidFill>
                <a:latin typeface="Glacial Indifference"/>
                <a:ea typeface="Glacial Indifference"/>
                <a:cs typeface="Glacial Indifference"/>
                <a:sym typeface="Glacial Indifference"/>
              </a:rPr>
              <a:t>List the universities, organizations, and institutions where the research was conducted.</a:t>
            </a:r>
          </a:p>
        </p:txBody>
      </p:sp>
      <p:sp>
        <p:nvSpPr>
          <p:cNvPr id="11" name="TextBox 11"/>
          <p:cNvSpPr txBox="1"/>
          <p:nvPr/>
        </p:nvSpPr>
        <p:spPr>
          <a:xfrm>
            <a:off x="11322000" y="2764705"/>
            <a:ext cx="4815604" cy="487890"/>
          </a:xfrm>
          <a:prstGeom prst="rect">
            <a:avLst/>
          </a:prstGeom>
        </p:spPr>
        <p:txBody>
          <a:bodyPr lIns="0" tIns="0" rIns="0" bIns="0" rtlCol="0" anchor="t">
            <a:spAutoFit/>
          </a:bodyPr>
          <a:lstStyle/>
          <a:p>
            <a:pPr>
              <a:lnSpc>
                <a:spcPts val="4085"/>
              </a:lnSpc>
            </a:pPr>
            <a:r>
              <a:rPr lang="en-US" sz="2918">
                <a:solidFill>
                  <a:srgbClr val="173A45"/>
                </a:solidFill>
                <a:latin typeface="Glacial Indifference"/>
                <a:ea typeface="Glacial Indifference"/>
                <a:cs typeface="Glacial Indifference"/>
                <a:sym typeface="Glacial Indifference"/>
              </a:rPr>
              <a:t>Affiliations</a:t>
            </a:r>
          </a:p>
        </p:txBody>
      </p:sp>
      <p:sp>
        <p:nvSpPr>
          <p:cNvPr id="12" name="TextBox 12"/>
          <p:cNvSpPr txBox="1"/>
          <p:nvPr/>
        </p:nvSpPr>
        <p:spPr>
          <a:xfrm>
            <a:off x="2253049" y="6219142"/>
            <a:ext cx="6553304" cy="1263038"/>
          </a:xfrm>
          <a:prstGeom prst="rect">
            <a:avLst/>
          </a:prstGeom>
        </p:spPr>
        <p:txBody>
          <a:bodyPr lIns="0" tIns="0" rIns="0" bIns="0" rtlCol="0" anchor="t">
            <a:spAutoFit/>
          </a:bodyPr>
          <a:lstStyle/>
          <a:p>
            <a:pPr>
              <a:lnSpc>
                <a:spcPts val="10632"/>
              </a:lnSpc>
            </a:pPr>
            <a:r>
              <a:rPr lang="en-US" sz="7595">
                <a:solidFill>
                  <a:srgbClr val="2F72B1"/>
                </a:solidFill>
                <a:latin typeface="Glacial Indifference"/>
                <a:ea typeface="Glacial Indifference"/>
                <a:cs typeface="Glacial Indifference"/>
                <a:sym typeface="Glacial Indifference"/>
              </a:rPr>
              <a:t>Introduction</a:t>
            </a:r>
          </a:p>
        </p:txBody>
      </p:sp>
      <p:sp>
        <p:nvSpPr>
          <p:cNvPr id="13" name="TextBox 13"/>
          <p:cNvSpPr txBox="1"/>
          <p:nvPr/>
        </p:nvSpPr>
        <p:spPr>
          <a:xfrm>
            <a:off x="843418" y="7874936"/>
            <a:ext cx="7962933" cy="2051844"/>
          </a:xfrm>
          <a:prstGeom prst="rect">
            <a:avLst/>
          </a:prstGeom>
        </p:spPr>
        <p:txBody>
          <a:bodyPr lIns="0" tIns="0" rIns="0" bIns="0" rtlCol="0" anchor="t">
            <a:spAutoFit/>
          </a:bodyPr>
          <a:lstStyle/>
          <a:p>
            <a:pPr>
              <a:lnSpc>
                <a:spcPts val="3209"/>
              </a:lnSpc>
            </a:pPr>
            <a:r>
              <a:rPr lang="en-US" sz="2918">
                <a:solidFill>
                  <a:srgbClr val="173A45"/>
                </a:solidFill>
                <a:latin typeface="Glacial Indifference"/>
                <a:ea typeface="Glacial Indifference"/>
                <a:cs typeface="Glacial Indifference"/>
                <a:sym typeface="Glacial Indifference"/>
              </a:rPr>
              <a:t>Use this section to give a brief overview of the research. This may include background information of the topic. How is this research important to the industry? You may include a hypothesis if it is relevant to your research.  </a:t>
            </a:r>
          </a:p>
        </p:txBody>
      </p:sp>
      <p:sp>
        <p:nvSpPr>
          <p:cNvPr id="14" name="TextBox 14"/>
          <p:cNvSpPr txBox="1"/>
          <p:nvPr/>
        </p:nvSpPr>
        <p:spPr>
          <a:xfrm>
            <a:off x="843418" y="6219142"/>
            <a:ext cx="1301538" cy="1263038"/>
          </a:xfrm>
          <a:prstGeom prst="rect">
            <a:avLst/>
          </a:prstGeom>
        </p:spPr>
        <p:txBody>
          <a:bodyPr lIns="0" tIns="0" rIns="0" bIns="0" rtlCol="0" anchor="t">
            <a:spAutoFit/>
          </a:bodyPr>
          <a:lstStyle/>
          <a:p>
            <a:pPr>
              <a:lnSpc>
                <a:spcPts val="10632"/>
              </a:lnSpc>
            </a:pPr>
            <a:r>
              <a:rPr lang="en-US" sz="7595">
                <a:solidFill>
                  <a:srgbClr val="439751"/>
                </a:solidFill>
                <a:latin typeface="Glacial Indifference"/>
                <a:ea typeface="Glacial Indifference"/>
                <a:cs typeface="Glacial Indifference"/>
                <a:sym typeface="Glacial Indifference"/>
              </a:rPr>
              <a:t>01</a:t>
            </a:r>
          </a:p>
        </p:txBody>
      </p:sp>
      <p:sp>
        <p:nvSpPr>
          <p:cNvPr id="15" name="TextBox 15"/>
          <p:cNvSpPr txBox="1"/>
          <p:nvPr/>
        </p:nvSpPr>
        <p:spPr>
          <a:xfrm>
            <a:off x="9781081" y="9407718"/>
            <a:ext cx="8572998" cy="1539460"/>
          </a:xfrm>
          <a:prstGeom prst="rect">
            <a:avLst/>
          </a:prstGeom>
        </p:spPr>
        <p:txBody>
          <a:bodyPr lIns="0" tIns="0" rIns="0" bIns="0" rtlCol="0" anchor="t">
            <a:spAutoFit/>
          </a:bodyPr>
          <a:lstStyle/>
          <a:p>
            <a:pPr marL="630113" lvl="1" indent="-315057">
              <a:lnSpc>
                <a:spcPts val="4085"/>
              </a:lnSpc>
              <a:buFont typeface="Arial"/>
              <a:buChar char="•"/>
            </a:pPr>
            <a:r>
              <a:rPr lang="en-US" sz="2918">
                <a:solidFill>
                  <a:srgbClr val="173A45"/>
                </a:solidFill>
                <a:latin typeface="Glacial Indifference"/>
                <a:ea typeface="Glacial Indifference"/>
                <a:cs typeface="Glacial Indifference"/>
                <a:sym typeface="Glacial Indifference"/>
              </a:rPr>
              <a:t>First supporting statement</a:t>
            </a:r>
          </a:p>
          <a:p>
            <a:pPr marL="630113" lvl="1" indent="-315057">
              <a:lnSpc>
                <a:spcPts val="4085"/>
              </a:lnSpc>
              <a:buFont typeface="Arial"/>
              <a:buChar char="•"/>
            </a:pPr>
            <a:r>
              <a:rPr lang="en-US" sz="2918">
                <a:solidFill>
                  <a:srgbClr val="173A45"/>
                </a:solidFill>
                <a:latin typeface="Glacial Indifference"/>
                <a:ea typeface="Glacial Indifference"/>
                <a:cs typeface="Glacial Indifference"/>
                <a:sym typeface="Glacial Indifference"/>
              </a:rPr>
              <a:t>Second supporting statement</a:t>
            </a:r>
          </a:p>
          <a:p>
            <a:pPr marL="630113" lvl="1" indent="-315057">
              <a:lnSpc>
                <a:spcPts val="4085"/>
              </a:lnSpc>
              <a:buFont typeface="Arial"/>
              <a:buChar char="•"/>
            </a:pPr>
            <a:r>
              <a:rPr lang="en-US" sz="2918">
                <a:solidFill>
                  <a:srgbClr val="173A45"/>
                </a:solidFill>
                <a:latin typeface="Glacial Indifference"/>
                <a:ea typeface="Glacial Indifference"/>
                <a:cs typeface="Glacial Indifference"/>
                <a:sym typeface="Glacial Indifference"/>
              </a:rPr>
              <a:t>Third supporting statement</a:t>
            </a:r>
          </a:p>
        </p:txBody>
      </p:sp>
      <p:sp>
        <p:nvSpPr>
          <p:cNvPr id="16" name="TextBox 16"/>
          <p:cNvSpPr txBox="1"/>
          <p:nvPr/>
        </p:nvSpPr>
        <p:spPr>
          <a:xfrm>
            <a:off x="2341473" y="10948762"/>
            <a:ext cx="6464878" cy="1263038"/>
          </a:xfrm>
          <a:prstGeom prst="rect">
            <a:avLst/>
          </a:prstGeom>
        </p:spPr>
        <p:txBody>
          <a:bodyPr lIns="0" tIns="0" rIns="0" bIns="0" rtlCol="0" anchor="t">
            <a:spAutoFit/>
          </a:bodyPr>
          <a:lstStyle/>
          <a:p>
            <a:pPr>
              <a:lnSpc>
                <a:spcPts val="10632"/>
              </a:lnSpc>
            </a:pPr>
            <a:r>
              <a:rPr lang="en-US" sz="7595">
                <a:solidFill>
                  <a:srgbClr val="2F72B1"/>
                </a:solidFill>
                <a:latin typeface="Glacial Indifference"/>
                <a:ea typeface="Glacial Indifference"/>
                <a:cs typeface="Glacial Indifference"/>
                <a:sym typeface="Glacial Indifference"/>
              </a:rPr>
              <a:t>Objective</a:t>
            </a:r>
          </a:p>
        </p:txBody>
      </p:sp>
      <p:sp>
        <p:nvSpPr>
          <p:cNvPr id="17" name="TextBox 17"/>
          <p:cNvSpPr txBox="1"/>
          <p:nvPr/>
        </p:nvSpPr>
        <p:spPr>
          <a:xfrm>
            <a:off x="843418" y="12604556"/>
            <a:ext cx="7962933" cy="1231106"/>
          </a:xfrm>
          <a:prstGeom prst="rect">
            <a:avLst/>
          </a:prstGeom>
        </p:spPr>
        <p:txBody>
          <a:bodyPr lIns="0" tIns="0" rIns="0" bIns="0" rtlCol="0" anchor="t">
            <a:spAutoFit/>
          </a:bodyPr>
          <a:lstStyle/>
          <a:p>
            <a:pPr>
              <a:lnSpc>
                <a:spcPts val="3209"/>
              </a:lnSpc>
            </a:pPr>
            <a:r>
              <a:rPr lang="en-US" sz="2918">
                <a:solidFill>
                  <a:srgbClr val="173A45"/>
                </a:solidFill>
                <a:latin typeface="Glacial Indifference"/>
                <a:ea typeface="Glacial Indifference"/>
                <a:cs typeface="Glacial Indifference"/>
                <a:sym typeface="Glacial Indifference"/>
              </a:rPr>
              <a:t>The objective is the purpose of the study and your research. There may be more than one goal you aim to achieve in this research.</a:t>
            </a:r>
          </a:p>
        </p:txBody>
      </p:sp>
      <p:sp>
        <p:nvSpPr>
          <p:cNvPr id="18" name="TextBox 18"/>
          <p:cNvSpPr txBox="1"/>
          <p:nvPr/>
        </p:nvSpPr>
        <p:spPr>
          <a:xfrm>
            <a:off x="843418" y="10948763"/>
            <a:ext cx="1301538" cy="1263038"/>
          </a:xfrm>
          <a:prstGeom prst="rect">
            <a:avLst/>
          </a:prstGeom>
        </p:spPr>
        <p:txBody>
          <a:bodyPr lIns="0" tIns="0" rIns="0" bIns="0" rtlCol="0" anchor="t">
            <a:spAutoFit/>
          </a:bodyPr>
          <a:lstStyle/>
          <a:p>
            <a:pPr>
              <a:lnSpc>
                <a:spcPts val="10632"/>
              </a:lnSpc>
            </a:pPr>
            <a:r>
              <a:rPr lang="en-US" sz="7595">
                <a:solidFill>
                  <a:srgbClr val="439751"/>
                </a:solidFill>
                <a:latin typeface="Glacial Indifference"/>
                <a:ea typeface="Glacial Indifference"/>
                <a:cs typeface="Glacial Indifference"/>
                <a:sym typeface="Glacial Indifference"/>
              </a:rPr>
              <a:t>02</a:t>
            </a:r>
          </a:p>
        </p:txBody>
      </p:sp>
      <p:sp>
        <p:nvSpPr>
          <p:cNvPr id="19" name="TextBox 19"/>
          <p:cNvSpPr txBox="1"/>
          <p:nvPr/>
        </p:nvSpPr>
        <p:spPr>
          <a:xfrm>
            <a:off x="2253049" y="14876185"/>
            <a:ext cx="6553304" cy="1263038"/>
          </a:xfrm>
          <a:prstGeom prst="rect">
            <a:avLst/>
          </a:prstGeom>
        </p:spPr>
        <p:txBody>
          <a:bodyPr lIns="0" tIns="0" rIns="0" bIns="0" rtlCol="0" anchor="t">
            <a:spAutoFit/>
          </a:bodyPr>
          <a:lstStyle/>
          <a:p>
            <a:pPr>
              <a:lnSpc>
                <a:spcPts val="10632"/>
              </a:lnSpc>
            </a:pPr>
            <a:r>
              <a:rPr lang="en-US" sz="7595">
                <a:solidFill>
                  <a:srgbClr val="2F72B1"/>
                </a:solidFill>
                <a:latin typeface="Glacial Indifference"/>
                <a:ea typeface="Glacial Indifference"/>
                <a:cs typeface="Glacial Indifference"/>
                <a:sym typeface="Glacial Indifference"/>
              </a:rPr>
              <a:t>Methodology</a:t>
            </a:r>
          </a:p>
        </p:txBody>
      </p:sp>
      <p:sp>
        <p:nvSpPr>
          <p:cNvPr id="20" name="TextBox 20"/>
          <p:cNvSpPr txBox="1"/>
          <p:nvPr/>
        </p:nvSpPr>
        <p:spPr>
          <a:xfrm>
            <a:off x="843418" y="16531977"/>
            <a:ext cx="7962933" cy="2051844"/>
          </a:xfrm>
          <a:prstGeom prst="rect">
            <a:avLst/>
          </a:prstGeom>
        </p:spPr>
        <p:txBody>
          <a:bodyPr lIns="0" tIns="0" rIns="0" bIns="0" rtlCol="0" anchor="t">
            <a:spAutoFit/>
          </a:bodyPr>
          <a:lstStyle/>
          <a:p>
            <a:pPr>
              <a:lnSpc>
                <a:spcPts val="3209"/>
              </a:lnSpc>
            </a:pPr>
            <a:r>
              <a:rPr lang="en-US" sz="2918" dirty="0">
                <a:solidFill>
                  <a:srgbClr val="173A45"/>
                </a:solidFill>
                <a:latin typeface="Glacial Indifference"/>
                <a:ea typeface="Glacial Indifference"/>
                <a:cs typeface="Glacial Indifference"/>
                <a:sym typeface="Glacial Indifference"/>
              </a:rPr>
              <a:t>The methodology explains how you conducted your research. Be sure to include any materials or equipment that is needed. Your peers should be able to replicate your results by following your methods. </a:t>
            </a:r>
          </a:p>
        </p:txBody>
      </p:sp>
      <p:sp>
        <p:nvSpPr>
          <p:cNvPr id="21" name="TextBox 21"/>
          <p:cNvSpPr txBox="1"/>
          <p:nvPr/>
        </p:nvSpPr>
        <p:spPr>
          <a:xfrm>
            <a:off x="843418" y="14876185"/>
            <a:ext cx="1301538" cy="1263038"/>
          </a:xfrm>
          <a:prstGeom prst="rect">
            <a:avLst/>
          </a:prstGeom>
        </p:spPr>
        <p:txBody>
          <a:bodyPr lIns="0" tIns="0" rIns="0" bIns="0" rtlCol="0" anchor="t">
            <a:spAutoFit/>
          </a:bodyPr>
          <a:lstStyle/>
          <a:p>
            <a:pPr>
              <a:lnSpc>
                <a:spcPts val="10632"/>
              </a:lnSpc>
            </a:pPr>
            <a:r>
              <a:rPr lang="en-US" sz="7595">
                <a:solidFill>
                  <a:srgbClr val="439751"/>
                </a:solidFill>
                <a:latin typeface="Glacial Indifference"/>
                <a:ea typeface="Glacial Indifference"/>
                <a:cs typeface="Glacial Indifference"/>
                <a:sym typeface="Glacial Indifference"/>
              </a:rPr>
              <a:t>03</a:t>
            </a:r>
          </a:p>
        </p:txBody>
      </p:sp>
      <p:sp>
        <p:nvSpPr>
          <p:cNvPr id="22" name="TextBox 22"/>
          <p:cNvSpPr txBox="1"/>
          <p:nvPr/>
        </p:nvSpPr>
        <p:spPr>
          <a:xfrm>
            <a:off x="11190712" y="6219142"/>
            <a:ext cx="7085616" cy="1263038"/>
          </a:xfrm>
          <a:prstGeom prst="rect">
            <a:avLst/>
          </a:prstGeom>
        </p:spPr>
        <p:txBody>
          <a:bodyPr lIns="0" tIns="0" rIns="0" bIns="0" rtlCol="0" anchor="t">
            <a:spAutoFit/>
          </a:bodyPr>
          <a:lstStyle/>
          <a:p>
            <a:pPr>
              <a:lnSpc>
                <a:spcPts val="10632"/>
              </a:lnSpc>
            </a:pPr>
            <a:r>
              <a:rPr lang="en-US" sz="7595" dirty="0">
                <a:solidFill>
                  <a:srgbClr val="2F72B1"/>
                </a:solidFill>
                <a:latin typeface="Glacial Indifference"/>
                <a:ea typeface="Glacial Indifference"/>
                <a:cs typeface="Glacial Indifference"/>
                <a:sym typeface="Glacial Indifference"/>
              </a:rPr>
              <a:t>Discussion</a:t>
            </a:r>
          </a:p>
        </p:txBody>
      </p:sp>
      <p:sp>
        <p:nvSpPr>
          <p:cNvPr id="23" name="TextBox 23"/>
          <p:cNvSpPr txBox="1"/>
          <p:nvPr/>
        </p:nvSpPr>
        <p:spPr>
          <a:xfrm>
            <a:off x="9781081" y="7874932"/>
            <a:ext cx="8572998" cy="1231106"/>
          </a:xfrm>
          <a:prstGeom prst="rect">
            <a:avLst/>
          </a:prstGeom>
        </p:spPr>
        <p:txBody>
          <a:bodyPr lIns="0" tIns="0" rIns="0" bIns="0" rtlCol="0" anchor="t">
            <a:spAutoFit/>
          </a:bodyPr>
          <a:lstStyle/>
          <a:p>
            <a:pPr>
              <a:lnSpc>
                <a:spcPts val="3209"/>
              </a:lnSpc>
            </a:pPr>
            <a:r>
              <a:rPr lang="en-US" sz="2918" dirty="0">
                <a:solidFill>
                  <a:srgbClr val="173A45"/>
                </a:solidFill>
                <a:latin typeface="Glacial Indifference"/>
                <a:ea typeface="Glacial Indifference"/>
                <a:cs typeface="Glacial Indifference"/>
                <a:sym typeface="Glacial Indifference"/>
              </a:rPr>
              <a:t>Use this section to give a visual representation of your research. Use bullet points, graphs, tables, charts, or graphics that support your study. </a:t>
            </a:r>
          </a:p>
        </p:txBody>
      </p:sp>
      <p:sp>
        <p:nvSpPr>
          <p:cNvPr id="24" name="TextBox 24"/>
          <p:cNvSpPr txBox="1"/>
          <p:nvPr/>
        </p:nvSpPr>
        <p:spPr>
          <a:xfrm>
            <a:off x="9781081" y="6219143"/>
            <a:ext cx="1301538" cy="1263038"/>
          </a:xfrm>
          <a:prstGeom prst="rect">
            <a:avLst/>
          </a:prstGeom>
        </p:spPr>
        <p:txBody>
          <a:bodyPr lIns="0" tIns="0" rIns="0" bIns="0" rtlCol="0" anchor="t">
            <a:spAutoFit/>
          </a:bodyPr>
          <a:lstStyle/>
          <a:p>
            <a:pPr>
              <a:lnSpc>
                <a:spcPts val="10632"/>
              </a:lnSpc>
            </a:pPr>
            <a:r>
              <a:rPr lang="en-US" sz="7595">
                <a:solidFill>
                  <a:srgbClr val="439751"/>
                </a:solidFill>
                <a:latin typeface="Glacial Indifference"/>
                <a:ea typeface="Glacial Indifference"/>
                <a:cs typeface="Glacial Indifference"/>
                <a:sym typeface="Glacial Indifference"/>
              </a:rPr>
              <a:t>05</a:t>
            </a:r>
          </a:p>
        </p:txBody>
      </p:sp>
      <p:sp>
        <p:nvSpPr>
          <p:cNvPr id="25" name="TextBox 25"/>
          <p:cNvSpPr txBox="1"/>
          <p:nvPr/>
        </p:nvSpPr>
        <p:spPr>
          <a:xfrm>
            <a:off x="11171344" y="14893591"/>
            <a:ext cx="7085616" cy="1263038"/>
          </a:xfrm>
          <a:prstGeom prst="rect">
            <a:avLst/>
          </a:prstGeom>
        </p:spPr>
        <p:txBody>
          <a:bodyPr lIns="0" tIns="0" rIns="0" bIns="0" rtlCol="0" anchor="t">
            <a:spAutoFit/>
          </a:bodyPr>
          <a:lstStyle/>
          <a:p>
            <a:pPr>
              <a:lnSpc>
                <a:spcPts val="10632"/>
              </a:lnSpc>
            </a:pPr>
            <a:r>
              <a:rPr lang="en-US" sz="7595">
                <a:solidFill>
                  <a:srgbClr val="2F72B1"/>
                </a:solidFill>
                <a:latin typeface="Glacial Indifference"/>
                <a:ea typeface="Glacial Indifference"/>
                <a:cs typeface="Glacial Indifference"/>
                <a:sym typeface="Glacial Indifference"/>
              </a:rPr>
              <a:t>Conclusion</a:t>
            </a:r>
          </a:p>
        </p:txBody>
      </p:sp>
      <p:sp>
        <p:nvSpPr>
          <p:cNvPr id="26" name="TextBox 26"/>
          <p:cNvSpPr txBox="1"/>
          <p:nvPr/>
        </p:nvSpPr>
        <p:spPr>
          <a:xfrm>
            <a:off x="9761713" y="16545745"/>
            <a:ext cx="8572998" cy="1641475"/>
          </a:xfrm>
          <a:prstGeom prst="rect">
            <a:avLst/>
          </a:prstGeom>
        </p:spPr>
        <p:txBody>
          <a:bodyPr lIns="0" tIns="0" rIns="0" bIns="0" rtlCol="0" anchor="t">
            <a:spAutoFit/>
          </a:bodyPr>
          <a:lstStyle/>
          <a:p>
            <a:pPr>
              <a:lnSpc>
                <a:spcPts val="3209"/>
              </a:lnSpc>
            </a:pPr>
            <a:r>
              <a:rPr lang="en-US" sz="2918" dirty="0">
                <a:solidFill>
                  <a:srgbClr val="173A45"/>
                </a:solidFill>
                <a:latin typeface="Glacial Indifference"/>
                <a:ea typeface="Glacial Indifference"/>
                <a:cs typeface="Glacial Indifference"/>
                <a:sym typeface="Glacial Indifference"/>
              </a:rPr>
              <a:t>The conclusion should summarize 2-3 key findings from your research. Highlight the most significant results and explain their importance to the research field. </a:t>
            </a:r>
          </a:p>
        </p:txBody>
      </p:sp>
      <p:sp>
        <p:nvSpPr>
          <p:cNvPr id="27" name="TextBox 27"/>
          <p:cNvSpPr txBox="1"/>
          <p:nvPr/>
        </p:nvSpPr>
        <p:spPr>
          <a:xfrm>
            <a:off x="9761713" y="14889956"/>
            <a:ext cx="1301538" cy="1263038"/>
          </a:xfrm>
          <a:prstGeom prst="rect">
            <a:avLst/>
          </a:prstGeom>
        </p:spPr>
        <p:txBody>
          <a:bodyPr lIns="0" tIns="0" rIns="0" bIns="0" rtlCol="0" anchor="t">
            <a:spAutoFit/>
          </a:bodyPr>
          <a:lstStyle/>
          <a:p>
            <a:pPr>
              <a:lnSpc>
                <a:spcPts val="10632"/>
              </a:lnSpc>
            </a:pPr>
            <a:r>
              <a:rPr lang="en-US" sz="7595">
                <a:solidFill>
                  <a:srgbClr val="439751"/>
                </a:solidFill>
                <a:latin typeface="Glacial Indifference"/>
                <a:ea typeface="Glacial Indifference"/>
                <a:cs typeface="Glacial Indifference"/>
                <a:sym typeface="Glacial Indifference"/>
              </a:rPr>
              <a:t>06</a:t>
            </a:r>
          </a:p>
        </p:txBody>
      </p:sp>
      <p:sp>
        <p:nvSpPr>
          <p:cNvPr id="28" name="TextBox 28"/>
          <p:cNvSpPr txBox="1"/>
          <p:nvPr/>
        </p:nvSpPr>
        <p:spPr>
          <a:xfrm>
            <a:off x="2341473" y="19605001"/>
            <a:ext cx="6464878" cy="1263038"/>
          </a:xfrm>
          <a:prstGeom prst="rect">
            <a:avLst/>
          </a:prstGeom>
        </p:spPr>
        <p:txBody>
          <a:bodyPr lIns="0" tIns="0" rIns="0" bIns="0" rtlCol="0" anchor="t">
            <a:spAutoFit/>
          </a:bodyPr>
          <a:lstStyle/>
          <a:p>
            <a:pPr>
              <a:lnSpc>
                <a:spcPts val="10632"/>
              </a:lnSpc>
            </a:pPr>
            <a:r>
              <a:rPr lang="en-US" sz="7595">
                <a:solidFill>
                  <a:srgbClr val="2F72B1"/>
                </a:solidFill>
                <a:latin typeface="Glacial Indifference"/>
                <a:ea typeface="Glacial Indifference"/>
                <a:cs typeface="Glacial Indifference"/>
                <a:sym typeface="Glacial Indifference"/>
              </a:rPr>
              <a:t>Results</a:t>
            </a:r>
          </a:p>
        </p:txBody>
      </p:sp>
      <p:sp>
        <p:nvSpPr>
          <p:cNvPr id="29" name="TextBox 29"/>
          <p:cNvSpPr txBox="1"/>
          <p:nvPr/>
        </p:nvSpPr>
        <p:spPr>
          <a:xfrm>
            <a:off x="843418" y="21260793"/>
            <a:ext cx="8013519" cy="3693319"/>
          </a:xfrm>
          <a:prstGeom prst="rect">
            <a:avLst/>
          </a:prstGeom>
        </p:spPr>
        <p:txBody>
          <a:bodyPr lIns="0" tIns="0" rIns="0" bIns="0" rtlCol="0" anchor="t">
            <a:spAutoFit/>
          </a:bodyPr>
          <a:lstStyle/>
          <a:p>
            <a:pPr>
              <a:lnSpc>
                <a:spcPts val="3209"/>
              </a:lnSpc>
            </a:pPr>
            <a:r>
              <a:rPr lang="en-US" sz="2918" dirty="0">
                <a:solidFill>
                  <a:srgbClr val="173A45"/>
                </a:solidFill>
                <a:latin typeface="Glacial Indifference"/>
                <a:ea typeface="Glacial Indifference"/>
                <a:cs typeface="Glacial Indifference"/>
                <a:sym typeface="Glacial Indifference"/>
              </a:rPr>
              <a:t>What are the outcomes of your research? Are you able to support your hypothesis or reject your hypothesis? This section will explain your findings. </a:t>
            </a:r>
          </a:p>
          <a:p>
            <a:pPr>
              <a:lnSpc>
                <a:spcPts val="3209"/>
              </a:lnSpc>
            </a:pPr>
            <a:r>
              <a:rPr lang="en-US" sz="2918" dirty="0">
                <a:solidFill>
                  <a:srgbClr val="173A45"/>
                </a:solidFill>
                <a:latin typeface="Glacial Indifference"/>
                <a:ea typeface="Glacial Indifference"/>
                <a:cs typeface="Glacial Indifference"/>
                <a:sym typeface="Glacial Indifference"/>
              </a:rPr>
              <a:t>What are the outcomes of your research? Are you able to support your hypothesis or reject your hypothesis? This section will explain your findings. </a:t>
            </a:r>
          </a:p>
          <a:p>
            <a:pPr>
              <a:lnSpc>
                <a:spcPts val="3209"/>
              </a:lnSpc>
            </a:pPr>
            <a:r>
              <a:rPr lang="en-US" sz="2918" dirty="0">
                <a:solidFill>
                  <a:srgbClr val="173A45"/>
                </a:solidFill>
                <a:latin typeface="Glacial Indifference"/>
                <a:ea typeface="Glacial Indifference"/>
                <a:cs typeface="Glacial Indifference"/>
                <a:sym typeface="Glacial Indifference"/>
              </a:rPr>
              <a:t>What are the outcomes of your research? Are you able to support your hypothesis or reject your hypothesis? This section will explain your findings. </a:t>
            </a:r>
          </a:p>
        </p:txBody>
      </p:sp>
      <p:sp>
        <p:nvSpPr>
          <p:cNvPr id="30" name="TextBox 30"/>
          <p:cNvSpPr txBox="1"/>
          <p:nvPr/>
        </p:nvSpPr>
        <p:spPr>
          <a:xfrm>
            <a:off x="843418" y="19605002"/>
            <a:ext cx="1301538" cy="1263038"/>
          </a:xfrm>
          <a:prstGeom prst="rect">
            <a:avLst/>
          </a:prstGeom>
        </p:spPr>
        <p:txBody>
          <a:bodyPr lIns="0" tIns="0" rIns="0" bIns="0" rtlCol="0" anchor="t">
            <a:spAutoFit/>
          </a:bodyPr>
          <a:lstStyle/>
          <a:p>
            <a:pPr>
              <a:lnSpc>
                <a:spcPts val="10632"/>
              </a:lnSpc>
            </a:pPr>
            <a:r>
              <a:rPr lang="en-US" sz="7595">
                <a:solidFill>
                  <a:srgbClr val="439751"/>
                </a:solidFill>
                <a:latin typeface="Glacial Indifference"/>
                <a:ea typeface="Glacial Indifference"/>
                <a:cs typeface="Glacial Indifference"/>
                <a:sym typeface="Glacial Indifference"/>
              </a:rPr>
              <a:t>04</a:t>
            </a:r>
          </a:p>
        </p:txBody>
      </p:sp>
      <p:grpSp>
        <p:nvGrpSpPr>
          <p:cNvPr id="31" name="Group 31"/>
          <p:cNvGrpSpPr/>
          <p:nvPr/>
        </p:nvGrpSpPr>
        <p:grpSpPr>
          <a:xfrm>
            <a:off x="915059" y="32782371"/>
            <a:ext cx="9843443" cy="128058"/>
            <a:chOff x="0" y="0"/>
            <a:chExt cx="1386598" cy="18039"/>
          </a:xfrm>
        </p:grpSpPr>
        <p:sp>
          <p:nvSpPr>
            <p:cNvPr id="32" name="Freeform 32"/>
            <p:cNvSpPr/>
            <p:nvPr/>
          </p:nvSpPr>
          <p:spPr>
            <a:xfrm>
              <a:off x="0" y="0"/>
              <a:ext cx="1386598" cy="18039"/>
            </a:xfrm>
            <a:custGeom>
              <a:avLst/>
              <a:gdLst/>
              <a:ahLst/>
              <a:cxnLst/>
              <a:rect l="l" t="t" r="r" b="b"/>
              <a:pathLst>
                <a:path w="1386598" h="18039">
                  <a:moveTo>
                    <a:pt x="9019" y="0"/>
                  </a:moveTo>
                  <a:lnTo>
                    <a:pt x="1377578" y="0"/>
                  </a:lnTo>
                  <a:cubicBezTo>
                    <a:pt x="1382560" y="0"/>
                    <a:pt x="1386598" y="4038"/>
                    <a:pt x="1386598" y="9019"/>
                  </a:cubicBezTo>
                  <a:lnTo>
                    <a:pt x="1386598" y="9019"/>
                  </a:lnTo>
                  <a:cubicBezTo>
                    <a:pt x="1386598" y="11412"/>
                    <a:pt x="1385647" y="13706"/>
                    <a:pt x="1383956" y="15397"/>
                  </a:cubicBezTo>
                  <a:cubicBezTo>
                    <a:pt x="1382265" y="17089"/>
                    <a:pt x="1379970" y="18039"/>
                    <a:pt x="1377578" y="18039"/>
                  </a:cubicBezTo>
                  <a:lnTo>
                    <a:pt x="9019" y="18039"/>
                  </a:lnTo>
                  <a:cubicBezTo>
                    <a:pt x="4038" y="18039"/>
                    <a:pt x="0" y="14001"/>
                    <a:pt x="0" y="9019"/>
                  </a:cubicBezTo>
                  <a:lnTo>
                    <a:pt x="0" y="9019"/>
                  </a:lnTo>
                  <a:cubicBezTo>
                    <a:pt x="0" y="4038"/>
                    <a:pt x="4038" y="0"/>
                    <a:pt x="9019" y="0"/>
                  </a:cubicBezTo>
                  <a:close/>
                </a:path>
              </a:pathLst>
            </a:custGeom>
            <a:solidFill>
              <a:srgbClr val="2F72B1"/>
            </a:solidFill>
          </p:spPr>
          <p:txBody>
            <a:bodyPr/>
            <a:lstStyle/>
            <a:p>
              <a:endParaRPr lang="pt-BR" sz="2291"/>
            </a:p>
          </p:txBody>
        </p:sp>
        <p:sp>
          <p:nvSpPr>
            <p:cNvPr id="33" name="TextBox 33"/>
            <p:cNvSpPr txBox="1"/>
            <p:nvPr/>
          </p:nvSpPr>
          <p:spPr>
            <a:xfrm>
              <a:off x="0" y="-57150"/>
              <a:ext cx="1386598" cy="75189"/>
            </a:xfrm>
            <a:prstGeom prst="rect">
              <a:avLst/>
            </a:prstGeom>
          </p:spPr>
          <p:txBody>
            <a:bodyPr lIns="59364" tIns="59364" rIns="59364" bIns="59364" rtlCol="0" anchor="ctr"/>
            <a:lstStyle/>
            <a:p>
              <a:pPr algn="ctr">
                <a:lnSpc>
                  <a:spcPts val="4085"/>
                </a:lnSpc>
              </a:pPr>
              <a:endParaRPr sz="2291"/>
            </a:p>
          </p:txBody>
        </p:sp>
      </p:grpSp>
      <p:grpSp>
        <p:nvGrpSpPr>
          <p:cNvPr id="34" name="Group 34"/>
          <p:cNvGrpSpPr/>
          <p:nvPr/>
        </p:nvGrpSpPr>
        <p:grpSpPr>
          <a:xfrm>
            <a:off x="879241" y="5445657"/>
            <a:ext cx="17475057" cy="107354"/>
            <a:chOff x="0" y="0"/>
            <a:chExt cx="2461626" cy="15122"/>
          </a:xfrm>
        </p:grpSpPr>
        <p:sp>
          <p:nvSpPr>
            <p:cNvPr id="35" name="Freeform 35"/>
            <p:cNvSpPr/>
            <p:nvPr/>
          </p:nvSpPr>
          <p:spPr>
            <a:xfrm>
              <a:off x="0" y="0"/>
              <a:ext cx="2461626" cy="15122"/>
            </a:xfrm>
            <a:custGeom>
              <a:avLst/>
              <a:gdLst/>
              <a:ahLst/>
              <a:cxnLst/>
              <a:rect l="l" t="t" r="r" b="b"/>
              <a:pathLst>
                <a:path w="2461626" h="15122">
                  <a:moveTo>
                    <a:pt x="7561" y="0"/>
                  </a:moveTo>
                  <a:lnTo>
                    <a:pt x="2454065" y="0"/>
                  </a:lnTo>
                  <a:cubicBezTo>
                    <a:pt x="2456070" y="0"/>
                    <a:pt x="2457993" y="797"/>
                    <a:pt x="2459411" y="2215"/>
                  </a:cubicBezTo>
                  <a:cubicBezTo>
                    <a:pt x="2460829" y="3633"/>
                    <a:pt x="2461626" y="5556"/>
                    <a:pt x="2461626" y="7561"/>
                  </a:cubicBezTo>
                  <a:lnTo>
                    <a:pt x="2461626" y="7561"/>
                  </a:lnTo>
                  <a:cubicBezTo>
                    <a:pt x="2461626" y="9567"/>
                    <a:pt x="2460829" y="11490"/>
                    <a:pt x="2459411" y="12908"/>
                  </a:cubicBezTo>
                  <a:cubicBezTo>
                    <a:pt x="2457993" y="14326"/>
                    <a:pt x="2456070" y="15122"/>
                    <a:pt x="2454065" y="15122"/>
                  </a:cubicBezTo>
                  <a:lnTo>
                    <a:pt x="7561" y="15122"/>
                  </a:lnTo>
                  <a:cubicBezTo>
                    <a:pt x="5556" y="15122"/>
                    <a:pt x="3633" y="14326"/>
                    <a:pt x="2215" y="12908"/>
                  </a:cubicBezTo>
                  <a:cubicBezTo>
                    <a:pt x="797" y="11490"/>
                    <a:pt x="0" y="9567"/>
                    <a:pt x="0" y="7561"/>
                  </a:cubicBezTo>
                  <a:lnTo>
                    <a:pt x="0" y="7561"/>
                  </a:lnTo>
                  <a:cubicBezTo>
                    <a:pt x="0" y="5556"/>
                    <a:pt x="797" y="3633"/>
                    <a:pt x="2215" y="2215"/>
                  </a:cubicBezTo>
                  <a:cubicBezTo>
                    <a:pt x="3633" y="797"/>
                    <a:pt x="5556" y="0"/>
                    <a:pt x="7561" y="0"/>
                  </a:cubicBezTo>
                  <a:close/>
                </a:path>
              </a:pathLst>
            </a:custGeom>
            <a:solidFill>
              <a:srgbClr val="2F72B1"/>
            </a:solidFill>
          </p:spPr>
          <p:txBody>
            <a:bodyPr/>
            <a:lstStyle/>
            <a:p>
              <a:endParaRPr lang="pt-BR" sz="2291"/>
            </a:p>
          </p:txBody>
        </p:sp>
        <p:sp>
          <p:nvSpPr>
            <p:cNvPr id="36" name="TextBox 36"/>
            <p:cNvSpPr txBox="1"/>
            <p:nvPr/>
          </p:nvSpPr>
          <p:spPr>
            <a:xfrm>
              <a:off x="0" y="-57150"/>
              <a:ext cx="2461626" cy="72272"/>
            </a:xfrm>
            <a:prstGeom prst="rect">
              <a:avLst/>
            </a:prstGeom>
          </p:spPr>
          <p:txBody>
            <a:bodyPr lIns="59364" tIns="59364" rIns="59364" bIns="59364" rtlCol="0" anchor="ctr"/>
            <a:lstStyle/>
            <a:p>
              <a:pPr algn="ctr">
                <a:lnSpc>
                  <a:spcPts val="4085"/>
                </a:lnSpc>
              </a:pPr>
              <a:endParaRPr sz="2291"/>
            </a:p>
          </p:txBody>
        </p:sp>
      </p:grpSp>
      <p:sp>
        <p:nvSpPr>
          <p:cNvPr id="37" name="TextBox 25">
            <a:extLst>
              <a:ext uri="{FF2B5EF4-FFF2-40B4-BE49-F238E27FC236}">
                <a16:creationId xmlns:a16="http://schemas.microsoft.com/office/drawing/2014/main" id="{042EE12F-479F-83AF-6D69-8E48168EA323}"/>
              </a:ext>
            </a:extLst>
          </p:cNvPr>
          <p:cNvSpPr txBox="1"/>
          <p:nvPr/>
        </p:nvSpPr>
        <p:spPr>
          <a:xfrm>
            <a:off x="11167216" y="19453330"/>
            <a:ext cx="7085616" cy="1263038"/>
          </a:xfrm>
          <a:prstGeom prst="rect">
            <a:avLst/>
          </a:prstGeom>
        </p:spPr>
        <p:txBody>
          <a:bodyPr lIns="0" tIns="0" rIns="0" bIns="0" rtlCol="0" anchor="t">
            <a:spAutoFit/>
          </a:bodyPr>
          <a:lstStyle/>
          <a:p>
            <a:pPr>
              <a:lnSpc>
                <a:spcPts val="10632"/>
              </a:lnSpc>
            </a:pPr>
            <a:r>
              <a:rPr lang="en-US" sz="7595" dirty="0">
                <a:solidFill>
                  <a:srgbClr val="2F72B1"/>
                </a:solidFill>
                <a:latin typeface="Glacial Indifference"/>
                <a:ea typeface="Glacial Indifference"/>
                <a:cs typeface="Glacial Indifference"/>
                <a:sym typeface="Glacial Indifference"/>
              </a:rPr>
              <a:t>References</a:t>
            </a:r>
          </a:p>
        </p:txBody>
      </p:sp>
      <p:sp>
        <p:nvSpPr>
          <p:cNvPr id="38" name="TextBox 26">
            <a:extLst>
              <a:ext uri="{FF2B5EF4-FFF2-40B4-BE49-F238E27FC236}">
                <a16:creationId xmlns:a16="http://schemas.microsoft.com/office/drawing/2014/main" id="{03C6A2D6-04C8-974C-FB15-FA76060EE15C}"/>
              </a:ext>
            </a:extLst>
          </p:cNvPr>
          <p:cNvSpPr txBox="1"/>
          <p:nvPr/>
        </p:nvSpPr>
        <p:spPr>
          <a:xfrm>
            <a:off x="9757585" y="21105484"/>
            <a:ext cx="8572998" cy="1641475"/>
          </a:xfrm>
          <a:prstGeom prst="rect">
            <a:avLst/>
          </a:prstGeom>
        </p:spPr>
        <p:txBody>
          <a:bodyPr lIns="0" tIns="0" rIns="0" bIns="0" rtlCol="0" anchor="t">
            <a:spAutoFit/>
          </a:bodyPr>
          <a:lstStyle/>
          <a:p>
            <a:pPr>
              <a:lnSpc>
                <a:spcPts val="3209"/>
              </a:lnSpc>
            </a:pPr>
            <a:r>
              <a:rPr lang="en-US" sz="2918">
                <a:solidFill>
                  <a:srgbClr val="173A45"/>
                </a:solidFill>
                <a:latin typeface="Glacial Indifference"/>
                <a:ea typeface="Glacial Indifference"/>
                <a:cs typeface="Glacial Indifference"/>
                <a:sym typeface="Glacial Indifference"/>
              </a:rPr>
              <a:t>The conclusion should summarize 2-3 key findings from your research. Highlight the most significant results and explain their importance to the research field. </a:t>
            </a:r>
          </a:p>
        </p:txBody>
      </p:sp>
      <p:sp>
        <p:nvSpPr>
          <p:cNvPr id="39" name="TextBox 27">
            <a:extLst>
              <a:ext uri="{FF2B5EF4-FFF2-40B4-BE49-F238E27FC236}">
                <a16:creationId xmlns:a16="http://schemas.microsoft.com/office/drawing/2014/main" id="{2EFBF85D-C06B-FE7A-A19B-E3D5C137DEF8}"/>
              </a:ext>
            </a:extLst>
          </p:cNvPr>
          <p:cNvSpPr txBox="1"/>
          <p:nvPr/>
        </p:nvSpPr>
        <p:spPr>
          <a:xfrm>
            <a:off x="9757585" y="19449695"/>
            <a:ext cx="1301538" cy="1263038"/>
          </a:xfrm>
          <a:prstGeom prst="rect">
            <a:avLst/>
          </a:prstGeom>
        </p:spPr>
        <p:txBody>
          <a:bodyPr lIns="0" tIns="0" rIns="0" bIns="0" rtlCol="0" anchor="t">
            <a:spAutoFit/>
          </a:bodyPr>
          <a:lstStyle/>
          <a:p>
            <a:pPr>
              <a:lnSpc>
                <a:spcPts val="10632"/>
              </a:lnSpc>
            </a:pPr>
            <a:r>
              <a:rPr lang="en-US" sz="7595" dirty="0">
                <a:solidFill>
                  <a:srgbClr val="439751"/>
                </a:solidFill>
                <a:latin typeface="Glacial Indifference"/>
                <a:ea typeface="Glacial Indifference"/>
                <a:cs typeface="Glacial Indifference"/>
                <a:sym typeface="Glacial Indifference"/>
              </a:rPr>
              <a:t>07</a:t>
            </a:r>
          </a:p>
        </p:txBody>
      </p:sp>
      <p:sp>
        <p:nvSpPr>
          <p:cNvPr id="40" name="TextBox 15">
            <a:extLst>
              <a:ext uri="{FF2B5EF4-FFF2-40B4-BE49-F238E27FC236}">
                <a16:creationId xmlns:a16="http://schemas.microsoft.com/office/drawing/2014/main" id="{1747BB23-652A-016A-CC68-981A5A96D80F}"/>
              </a:ext>
            </a:extLst>
          </p:cNvPr>
          <p:cNvSpPr txBox="1"/>
          <p:nvPr/>
        </p:nvSpPr>
        <p:spPr>
          <a:xfrm>
            <a:off x="9608184" y="12802233"/>
            <a:ext cx="8572998" cy="1539460"/>
          </a:xfrm>
          <a:prstGeom prst="rect">
            <a:avLst/>
          </a:prstGeom>
        </p:spPr>
        <p:txBody>
          <a:bodyPr lIns="0" tIns="0" rIns="0" bIns="0" rtlCol="0" anchor="t">
            <a:spAutoFit/>
          </a:bodyPr>
          <a:lstStyle/>
          <a:p>
            <a:pPr marL="630113" lvl="1" indent="-315057">
              <a:lnSpc>
                <a:spcPts val="4085"/>
              </a:lnSpc>
              <a:buFont typeface="Arial"/>
              <a:buChar char="•"/>
            </a:pPr>
            <a:r>
              <a:rPr lang="en-US" sz="2918">
                <a:solidFill>
                  <a:srgbClr val="173A45"/>
                </a:solidFill>
                <a:latin typeface="Glacial Indifference"/>
                <a:ea typeface="Glacial Indifference"/>
                <a:cs typeface="Glacial Indifference"/>
                <a:sym typeface="Glacial Indifference"/>
              </a:rPr>
              <a:t>First supporting statement</a:t>
            </a:r>
          </a:p>
          <a:p>
            <a:pPr marL="630113" lvl="1" indent="-315057">
              <a:lnSpc>
                <a:spcPts val="4085"/>
              </a:lnSpc>
              <a:buFont typeface="Arial"/>
              <a:buChar char="•"/>
            </a:pPr>
            <a:r>
              <a:rPr lang="en-US" sz="2918">
                <a:solidFill>
                  <a:srgbClr val="173A45"/>
                </a:solidFill>
                <a:latin typeface="Glacial Indifference"/>
                <a:ea typeface="Glacial Indifference"/>
                <a:cs typeface="Glacial Indifference"/>
                <a:sym typeface="Glacial Indifference"/>
              </a:rPr>
              <a:t>Second supporting statement</a:t>
            </a:r>
          </a:p>
          <a:p>
            <a:pPr marL="630113" lvl="1" indent="-315057">
              <a:lnSpc>
                <a:spcPts val="4085"/>
              </a:lnSpc>
              <a:buFont typeface="Arial"/>
              <a:buChar char="•"/>
            </a:pPr>
            <a:r>
              <a:rPr lang="en-US" sz="2918">
                <a:solidFill>
                  <a:srgbClr val="173A45"/>
                </a:solidFill>
                <a:latin typeface="Glacial Indifference"/>
                <a:ea typeface="Glacial Indifference"/>
                <a:cs typeface="Glacial Indifference"/>
                <a:sym typeface="Glacial Indifference"/>
              </a:rPr>
              <a:t>Third supporting statement</a:t>
            </a:r>
          </a:p>
        </p:txBody>
      </p:sp>
      <p:sp>
        <p:nvSpPr>
          <p:cNvPr id="41" name="TextBox 23">
            <a:extLst>
              <a:ext uri="{FF2B5EF4-FFF2-40B4-BE49-F238E27FC236}">
                <a16:creationId xmlns:a16="http://schemas.microsoft.com/office/drawing/2014/main" id="{718C573C-412A-17AB-7DDC-F736EACC9E26}"/>
              </a:ext>
            </a:extLst>
          </p:cNvPr>
          <p:cNvSpPr txBox="1"/>
          <p:nvPr/>
        </p:nvSpPr>
        <p:spPr>
          <a:xfrm>
            <a:off x="9608184" y="11269447"/>
            <a:ext cx="8572998" cy="1231106"/>
          </a:xfrm>
          <a:prstGeom prst="rect">
            <a:avLst/>
          </a:prstGeom>
        </p:spPr>
        <p:txBody>
          <a:bodyPr lIns="0" tIns="0" rIns="0" bIns="0" rtlCol="0" anchor="t">
            <a:spAutoFit/>
          </a:bodyPr>
          <a:lstStyle/>
          <a:p>
            <a:pPr>
              <a:lnSpc>
                <a:spcPts val="3209"/>
              </a:lnSpc>
            </a:pPr>
            <a:r>
              <a:rPr lang="en-US" sz="2918" dirty="0">
                <a:solidFill>
                  <a:srgbClr val="173A45"/>
                </a:solidFill>
                <a:latin typeface="Glacial Indifference"/>
                <a:ea typeface="Glacial Indifference"/>
                <a:cs typeface="Glacial Indifference"/>
                <a:sym typeface="Glacial Indifference"/>
              </a:rPr>
              <a:t>Use this section to give a visual representation of your research. Use bullet points, graphs, tables, charts, or graphics that support your study. </a:t>
            </a:r>
          </a:p>
        </p:txBody>
      </p:sp>
      <p:sp>
        <p:nvSpPr>
          <p:cNvPr id="42" name="Freeform 49">
            <a:extLst>
              <a:ext uri="{FF2B5EF4-FFF2-40B4-BE49-F238E27FC236}">
                <a16:creationId xmlns:a16="http://schemas.microsoft.com/office/drawing/2014/main" id="{DE9EDC79-3BF8-BE10-B68E-8F6E737589EC}"/>
              </a:ext>
            </a:extLst>
          </p:cNvPr>
          <p:cNvSpPr/>
          <p:nvPr/>
        </p:nvSpPr>
        <p:spPr>
          <a:xfrm>
            <a:off x="7075850" y="26227132"/>
            <a:ext cx="5072925" cy="3468612"/>
          </a:xfrm>
          <a:custGeom>
            <a:avLst/>
            <a:gdLst/>
            <a:ahLst/>
            <a:cxnLst/>
            <a:rect l="l" t="t" r="r" b="b"/>
            <a:pathLst>
              <a:path w="3987964" h="2726770">
                <a:moveTo>
                  <a:pt x="0" y="0"/>
                </a:moveTo>
                <a:lnTo>
                  <a:pt x="3987964" y="0"/>
                </a:lnTo>
                <a:lnTo>
                  <a:pt x="3987964" y="2726770"/>
                </a:lnTo>
                <a:lnTo>
                  <a:pt x="0" y="27267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sz="2291"/>
          </a:p>
        </p:txBody>
      </p:sp>
      <p:sp>
        <p:nvSpPr>
          <p:cNvPr id="43" name="TextBox 35">
            <a:extLst>
              <a:ext uri="{FF2B5EF4-FFF2-40B4-BE49-F238E27FC236}">
                <a16:creationId xmlns:a16="http://schemas.microsoft.com/office/drawing/2014/main" id="{716E177D-0767-B844-575C-ED52C1314A7E}"/>
              </a:ext>
            </a:extLst>
          </p:cNvPr>
          <p:cNvSpPr txBox="1"/>
          <p:nvPr/>
        </p:nvSpPr>
        <p:spPr>
          <a:xfrm>
            <a:off x="915058" y="30744131"/>
            <a:ext cx="6366181" cy="833562"/>
          </a:xfrm>
          <a:prstGeom prst="rect">
            <a:avLst/>
          </a:prstGeom>
        </p:spPr>
        <p:txBody>
          <a:bodyPr wrap="square" lIns="0" tIns="0" rIns="0" bIns="0" rtlCol="0" anchor="t">
            <a:spAutoFit/>
          </a:bodyPr>
          <a:lstStyle/>
          <a:p>
            <a:pPr>
              <a:lnSpc>
                <a:spcPts val="3434"/>
              </a:lnSpc>
            </a:pPr>
            <a:r>
              <a:rPr lang="en-US" sz="2200" dirty="0">
                <a:solidFill>
                  <a:srgbClr val="000000"/>
                </a:solidFill>
                <a:latin typeface="Glacial Indifference" panose="020B0604020202020204" charset="0"/>
                <a:sym typeface="Canva Sans Bold"/>
              </a:rPr>
              <a:t>Figure 1: Use this figure to support problem statement</a:t>
            </a:r>
            <a:r>
              <a:rPr lang="en-US" sz="2200" spc="235" dirty="0">
                <a:solidFill>
                  <a:srgbClr val="4D5F81"/>
                </a:solidFill>
                <a:latin typeface="Glacial Indifference" panose="020B0604020202020204" charset="0"/>
                <a:sym typeface="Canva Sans Bold"/>
              </a:rPr>
              <a:t>.</a:t>
            </a:r>
          </a:p>
        </p:txBody>
      </p:sp>
      <p:sp>
        <p:nvSpPr>
          <p:cNvPr id="44" name="TextBox 35">
            <a:extLst>
              <a:ext uri="{FF2B5EF4-FFF2-40B4-BE49-F238E27FC236}">
                <a16:creationId xmlns:a16="http://schemas.microsoft.com/office/drawing/2014/main" id="{2F6CF8E5-BA90-918E-9491-5462DD9ACE34}"/>
              </a:ext>
            </a:extLst>
          </p:cNvPr>
          <p:cNvSpPr txBox="1"/>
          <p:nvPr/>
        </p:nvSpPr>
        <p:spPr>
          <a:xfrm>
            <a:off x="6429222" y="30744131"/>
            <a:ext cx="6366181" cy="833562"/>
          </a:xfrm>
          <a:prstGeom prst="rect">
            <a:avLst/>
          </a:prstGeom>
        </p:spPr>
        <p:txBody>
          <a:bodyPr wrap="square" lIns="0" tIns="0" rIns="0" bIns="0" rtlCol="0" anchor="t">
            <a:spAutoFit/>
          </a:bodyPr>
          <a:lstStyle/>
          <a:p>
            <a:pPr>
              <a:lnSpc>
                <a:spcPts val="3434"/>
              </a:lnSpc>
            </a:pPr>
            <a:r>
              <a:rPr lang="en-US" sz="2200" dirty="0">
                <a:solidFill>
                  <a:srgbClr val="000000"/>
                </a:solidFill>
                <a:latin typeface="Glacial Indifference" panose="020B0604020202020204" charset="0"/>
                <a:sym typeface="Canva Sans Bold"/>
              </a:rPr>
              <a:t>Figure 2: Use this figure to support problem statement</a:t>
            </a:r>
            <a:r>
              <a:rPr lang="en-US" sz="2200" spc="235" dirty="0">
                <a:solidFill>
                  <a:srgbClr val="4D5F81"/>
                </a:solidFill>
                <a:latin typeface="Glacial Indifference" panose="020B0604020202020204" charset="0"/>
                <a:sym typeface="Canva Sans Bold"/>
              </a:rPr>
              <a:t>.</a:t>
            </a:r>
          </a:p>
        </p:txBody>
      </p:sp>
      <p:sp>
        <p:nvSpPr>
          <p:cNvPr id="45" name="TextBox 35">
            <a:extLst>
              <a:ext uri="{FF2B5EF4-FFF2-40B4-BE49-F238E27FC236}">
                <a16:creationId xmlns:a16="http://schemas.microsoft.com/office/drawing/2014/main" id="{F39D9C74-EDE5-6F25-46B7-C45E7D5508A1}"/>
              </a:ext>
            </a:extLst>
          </p:cNvPr>
          <p:cNvSpPr txBox="1"/>
          <p:nvPr/>
        </p:nvSpPr>
        <p:spPr>
          <a:xfrm>
            <a:off x="12670486" y="30744194"/>
            <a:ext cx="6366181" cy="833562"/>
          </a:xfrm>
          <a:prstGeom prst="rect">
            <a:avLst/>
          </a:prstGeom>
        </p:spPr>
        <p:txBody>
          <a:bodyPr wrap="square" lIns="0" tIns="0" rIns="0" bIns="0" rtlCol="0" anchor="t">
            <a:spAutoFit/>
          </a:bodyPr>
          <a:lstStyle/>
          <a:p>
            <a:pPr>
              <a:lnSpc>
                <a:spcPts val="3434"/>
              </a:lnSpc>
            </a:pPr>
            <a:r>
              <a:rPr lang="en-US" sz="2200" dirty="0">
                <a:solidFill>
                  <a:srgbClr val="000000"/>
                </a:solidFill>
                <a:latin typeface="Glacial Indifference" panose="020B0604020202020204" charset="0"/>
                <a:sym typeface="Canva Sans Bold"/>
              </a:rPr>
              <a:t>Figure 2: Use this figure to support problem statement</a:t>
            </a:r>
            <a:r>
              <a:rPr lang="en-US" sz="2200" spc="235" dirty="0">
                <a:solidFill>
                  <a:srgbClr val="4D5F81"/>
                </a:solidFill>
                <a:latin typeface="Glacial Indifference" panose="020B0604020202020204" charset="0"/>
                <a:sym typeface="Canva Sans Bold"/>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BF8"/>
        </a:solidFill>
        <a:effectLst/>
      </p:bgPr>
    </p:bg>
    <p:spTree>
      <p:nvGrpSpPr>
        <p:cNvPr id="1" name=""/>
        <p:cNvGrpSpPr/>
        <p:nvPr/>
      </p:nvGrpSpPr>
      <p:grpSpPr>
        <a:xfrm>
          <a:off x="0" y="0"/>
          <a:ext cx="0" cy="0"/>
          <a:chOff x="0" y="0"/>
          <a:chExt cx="0" cy="0"/>
        </a:xfrm>
      </p:grpSpPr>
      <p:sp>
        <p:nvSpPr>
          <p:cNvPr id="111" name="Freeform 73">
            <a:extLst>
              <a:ext uri="{FF2B5EF4-FFF2-40B4-BE49-F238E27FC236}">
                <a16:creationId xmlns:a16="http://schemas.microsoft.com/office/drawing/2014/main" id="{11C661F3-7826-78AD-3579-BF42BB27129A}"/>
              </a:ext>
            </a:extLst>
          </p:cNvPr>
          <p:cNvSpPr/>
          <p:nvPr/>
        </p:nvSpPr>
        <p:spPr>
          <a:xfrm>
            <a:off x="14980654" y="24580345"/>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sp>
        <p:nvSpPr>
          <p:cNvPr id="101" name="Freeform 73">
            <a:extLst>
              <a:ext uri="{FF2B5EF4-FFF2-40B4-BE49-F238E27FC236}">
                <a16:creationId xmlns:a16="http://schemas.microsoft.com/office/drawing/2014/main" id="{EB20DB05-F29F-5883-6E0A-04CE0BCE2448}"/>
              </a:ext>
            </a:extLst>
          </p:cNvPr>
          <p:cNvSpPr/>
          <p:nvPr/>
        </p:nvSpPr>
        <p:spPr>
          <a:xfrm>
            <a:off x="-720077" y="24553904"/>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sp>
        <p:nvSpPr>
          <p:cNvPr id="2" name="Freeform 2"/>
          <p:cNvSpPr/>
          <p:nvPr/>
        </p:nvSpPr>
        <p:spPr>
          <a:xfrm>
            <a:off x="15013407" y="7767812"/>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grpSp>
        <p:nvGrpSpPr>
          <p:cNvPr id="3" name="Group 3"/>
          <p:cNvGrpSpPr/>
          <p:nvPr/>
        </p:nvGrpSpPr>
        <p:grpSpPr>
          <a:xfrm>
            <a:off x="10033912" y="6176700"/>
            <a:ext cx="8195923" cy="3595318"/>
            <a:chOff x="0" y="0"/>
            <a:chExt cx="3848399" cy="1688183"/>
          </a:xfrm>
        </p:grpSpPr>
        <p:sp>
          <p:nvSpPr>
            <p:cNvPr id="4" name="Freeform 4"/>
            <p:cNvSpPr/>
            <p:nvPr/>
          </p:nvSpPr>
          <p:spPr>
            <a:xfrm>
              <a:off x="0" y="0"/>
              <a:ext cx="3848399" cy="1688183"/>
            </a:xfrm>
            <a:custGeom>
              <a:avLst/>
              <a:gdLst/>
              <a:ahLst/>
              <a:cxnLst/>
              <a:rect l="l" t="t" r="r" b="b"/>
              <a:pathLst>
                <a:path w="3848399" h="1688183">
                  <a:moveTo>
                    <a:pt x="7210" y="0"/>
                  </a:moveTo>
                  <a:lnTo>
                    <a:pt x="3841189" y="0"/>
                  </a:lnTo>
                  <a:cubicBezTo>
                    <a:pt x="3845171" y="0"/>
                    <a:pt x="3848399" y="3228"/>
                    <a:pt x="3848399" y="7210"/>
                  </a:cubicBezTo>
                  <a:lnTo>
                    <a:pt x="3848399" y="1680973"/>
                  </a:lnTo>
                  <a:cubicBezTo>
                    <a:pt x="3848399" y="1684955"/>
                    <a:pt x="3845171" y="1688183"/>
                    <a:pt x="3841189" y="1688183"/>
                  </a:cubicBezTo>
                  <a:lnTo>
                    <a:pt x="7210" y="1688183"/>
                  </a:lnTo>
                  <a:cubicBezTo>
                    <a:pt x="3228" y="1688183"/>
                    <a:pt x="0" y="1684955"/>
                    <a:pt x="0" y="1680973"/>
                  </a:cubicBezTo>
                  <a:lnTo>
                    <a:pt x="0" y="7210"/>
                  </a:lnTo>
                  <a:cubicBezTo>
                    <a:pt x="0" y="3228"/>
                    <a:pt x="3228" y="0"/>
                    <a:pt x="7210" y="0"/>
                  </a:cubicBezTo>
                  <a:close/>
                </a:path>
              </a:pathLst>
            </a:custGeom>
            <a:solidFill>
              <a:srgbClr val="7C97A8"/>
            </a:solidFill>
          </p:spPr>
          <p:txBody>
            <a:bodyPr/>
            <a:lstStyle/>
            <a:p>
              <a:endParaRPr lang="pt-BR" sz="2291"/>
            </a:p>
          </p:txBody>
        </p:sp>
        <p:sp>
          <p:nvSpPr>
            <p:cNvPr id="5" name="TextBox 5"/>
            <p:cNvSpPr txBox="1"/>
            <p:nvPr/>
          </p:nvSpPr>
          <p:spPr>
            <a:xfrm>
              <a:off x="0" y="-19050"/>
              <a:ext cx="3848399" cy="1707233"/>
            </a:xfrm>
            <a:prstGeom prst="rect">
              <a:avLst/>
            </a:prstGeom>
          </p:spPr>
          <p:txBody>
            <a:bodyPr lIns="28494" tIns="28494" rIns="28494" bIns="28494" rtlCol="0" anchor="ctr"/>
            <a:lstStyle/>
            <a:p>
              <a:pPr algn="ctr">
                <a:lnSpc>
                  <a:spcPts val="1490"/>
                </a:lnSpc>
              </a:pPr>
              <a:endParaRPr sz="2291"/>
            </a:p>
          </p:txBody>
        </p:sp>
      </p:grpSp>
      <p:sp>
        <p:nvSpPr>
          <p:cNvPr id="6" name="TextBox 6"/>
          <p:cNvSpPr txBox="1"/>
          <p:nvPr/>
        </p:nvSpPr>
        <p:spPr>
          <a:xfrm>
            <a:off x="1298461" y="1207854"/>
            <a:ext cx="10611101" cy="3700244"/>
          </a:xfrm>
          <a:prstGeom prst="rect">
            <a:avLst/>
          </a:prstGeom>
        </p:spPr>
        <p:txBody>
          <a:bodyPr wrap="square" lIns="0" tIns="0" rIns="0" bIns="0" rtlCol="0" anchor="t">
            <a:spAutoFit/>
          </a:bodyPr>
          <a:lstStyle/>
          <a:p>
            <a:pPr>
              <a:lnSpc>
                <a:spcPts val="9619"/>
              </a:lnSpc>
            </a:pPr>
            <a:r>
              <a:rPr lang="en-US" sz="9815" b="1" dirty="0">
                <a:solidFill>
                  <a:srgbClr val="173A45"/>
                </a:solidFill>
                <a:latin typeface="Glacial Indifference Bold"/>
                <a:ea typeface="Glacial Indifference Bold"/>
                <a:cs typeface="Glacial Indifference Bold"/>
                <a:sym typeface="Glacial Indifference Bold"/>
              </a:rPr>
              <a:t>ACADEMIC RESEARCH POSTER TITLE</a:t>
            </a:r>
          </a:p>
        </p:txBody>
      </p:sp>
      <p:grpSp>
        <p:nvGrpSpPr>
          <p:cNvPr id="9" name="Group 9"/>
          <p:cNvGrpSpPr/>
          <p:nvPr/>
        </p:nvGrpSpPr>
        <p:grpSpPr>
          <a:xfrm>
            <a:off x="1350973" y="6176700"/>
            <a:ext cx="8195923" cy="3595318"/>
            <a:chOff x="0" y="0"/>
            <a:chExt cx="3848399" cy="1688183"/>
          </a:xfrm>
        </p:grpSpPr>
        <p:sp>
          <p:nvSpPr>
            <p:cNvPr id="10" name="Freeform 10"/>
            <p:cNvSpPr/>
            <p:nvPr/>
          </p:nvSpPr>
          <p:spPr>
            <a:xfrm>
              <a:off x="0" y="0"/>
              <a:ext cx="3848399" cy="1688183"/>
            </a:xfrm>
            <a:custGeom>
              <a:avLst/>
              <a:gdLst/>
              <a:ahLst/>
              <a:cxnLst/>
              <a:rect l="l" t="t" r="r" b="b"/>
              <a:pathLst>
                <a:path w="3848399" h="1688183">
                  <a:moveTo>
                    <a:pt x="7210" y="0"/>
                  </a:moveTo>
                  <a:lnTo>
                    <a:pt x="3841189" y="0"/>
                  </a:lnTo>
                  <a:cubicBezTo>
                    <a:pt x="3845171" y="0"/>
                    <a:pt x="3848399" y="3228"/>
                    <a:pt x="3848399" y="7210"/>
                  </a:cubicBezTo>
                  <a:lnTo>
                    <a:pt x="3848399" y="1680973"/>
                  </a:lnTo>
                  <a:cubicBezTo>
                    <a:pt x="3848399" y="1684955"/>
                    <a:pt x="3845171" y="1688183"/>
                    <a:pt x="3841189" y="1688183"/>
                  </a:cubicBezTo>
                  <a:lnTo>
                    <a:pt x="7210" y="1688183"/>
                  </a:lnTo>
                  <a:cubicBezTo>
                    <a:pt x="3228" y="1688183"/>
                    <a:pt x="0" y="1684955"/>
                    <a:pt x="0" y="1680973"/>
                  </a:cubicBezTo>
                  <a:lnTo>
                    <a:pt x="0" y="7210"/>
                  </a:lnTo>
                  <a:cubicBezTo>
                    <a:pt x="0" y="3228"/>
                    <a:pt x="3228" y="0"/>
                    <a:pt x="7210" y="0"/>
                  </a:cubicBezTo>
                  <a:close/>
                </a:path>
              </a:pathLst>
            </a:custGeom>
            <a:solidFill>
              <a:srgbClr val="7C97A8"/>
            </a:solidFill>
          </p:spPr>
          <p:txBody>
            <a:bodyPr/>
            <a:lstStyle/>
            <a:p>
              <a:endParaRPr lang="pt-BR" sz="2291"/>
            </a:p>
          </p:txBody>
        </p:sp>
        <p:sp>
          <p:nvSpPr>
            <p:cNvPr id="11" name="TextBox 11"/>
            <p:cNvSpPr txBox="1"/>
            <p:nvPr/>
          </p:nvSpPr>
          <p:spPr>
            <a:xfrm>
              <a:off x="0" y="-19050"/>
              <a:ext cx="3848399" cy="1707233"/>
            </a:xfrm>
            <a:prstGeom prst="rect">
              <a:avLst/>
            </a:prstGeom>
          </p:spPr>
          <p:txBody>
            <a:bodyPr lIns="28494" tIns="28494" rIns="28494" bIns="28494" rtlCol="0" anchor="ctr"/>
            <a:lstStyle/>
            <a:p>
              <a:pPr algn="ctr">
                <a:lnSpc>
                  <a:spcPts val="1490"/>
                </a:lnSpc>
              </a:pPr>
              <a:endParaRPr sz="2291"/>
            </a:p>
          </p:txBody>
        </p:sp>
      </p:grpSp>
      <p:sp>
        <p:nvSpPr>
          <p:cNvPr id="12" name="Freeform 12"/>
          <p:cNvSpPr/>
          <p:nvPr/>
        </p:nvSpPr>
        <p:spPr>
          <a:xfrm>
            <a:off x="-720077" y="4956009"/>
            <a:ext cx="4458736" cy="2446731"/>
          </a:xfrm>
          <a:custGeom>
            <a:avLst/>
            <a:gdLst/>
            <a:ahLst/>
            <a:cxnLst/>
            <a:rect l="l" t="t" r="r" b="b"/>
            <a:pathLst>
              <a:path w="3505133" h="1923442">
                <a:moveTo>
                  <a:pt x="0" y="0"/>
                </a:moveTo>
                <a:lnTo>
                  <a:pt x="3505133" y="0"/>
                </a:lnTo>
                <a:lnTo>
                  <a:pt x="3505133" y="1923441"/>
                </a:lnTo>
                <a:lnTo>
                  <a:pt x="0" y="19234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sp>
        <p:nvSpPr>
          <p:cNvPr id="14" name="TextBox 14"/>
          <p:cNvSpPr txBox="1"/>
          <p:nvPr/>
        </p:nvSpPr>
        <p:spPr>
          <a:xfrm>
            <a:off x="11909564" y="1635954"/>
            <a:ext cx="6142181" cy="846386"/>
          </a:xfrm>
          <a:prstGeom prst="rect">
            <a:avLst/>
          </a:prstGeom>
        </p:spPr>
        <p:txBody>
          <a:bodyPr lIns="0" tIns="0" rIns="0" bIns="0" rtlCol="0" anchor="t">
            <a:spAutoFit/>
          </a:bodyPr>
          <a:lstStyle/>
          <a:p>
            <a:pPr>
              <a:lnSpc>
                <a:spcPts val="3326"/>
              </a:lnSpc>
            </a:pPr>
            <a:r>
              <a:rPr lang="en-US" sz="2918">
                <a:solidFill>
                  <a:srgbClr val="173A45"/>
                </a:solidFill>
                <a:latin typeface="Glacial Indifference"/>
                <a:ea typeface="Glacial Indifference"/>
                <a:cs typeface="Glacial Indifference"/>
                <a:sym typeface="Glacial Indifference"/>
              </a:rPr>
              <a:t>List the full names and titles of the research authors from the studies.</a:t>
            </a:r>
          </a:p>
        </p:txBody>
      </p:sp>
      <p:sp>
        <p:nvSpPr>
          <p:cNvPr id="15" name="TextBox 15"/>
          <p:cNvSpPr txBox="1"/>
          <p:nvPr/>
        </p:nvSpPr>
        <p:spPr>
          <a:xfrm>
            <a:off x="11909562" y="1116214"/>
            <a:ext cx="5862000" cy="487890"/>
          </a:xfrm>
          <a:prstGeom prst="rect">
            <a:avLst/>
          </a:prstGeom>
        </p:spPr>
        <p:txBody>
          <a:bodyPr lIns="0" tIns="0" rIns="0" bIns="0" rtlCol="0" anchor="t">
            <a:spAutoFit/>
          </a:bodyPr>
          <a:lstStyle/>
          <a:p>
            <a:pPr>
              <a:lnSpc>
                <a:spcPts val="4085"/>
              </a:lnSpc>
            </a:pPr>
            <a:r>
              <a:rPr lang="en-US" sz="2918">
                <a:solidFill>
                  <a:srgbClr val="173A45"/>
                </a:solidFill>
                <a:latin typeface="Glacial Indifference"/>
                <a:ea typeface="Glacial Indifference"/>
                <a:cs typeface="Glacial Indifference"/>
                <a:sym typeface="Glacial Indifference"/>
              </a:rPr>
              <a:t>AUTHORS</a:t>
            </a:r>
          </a:p>
        </p:txBody>
      </p:sp>
      <p:sp>
        <p:nvSpPr>
          <p:cNvPr id="16" name="TextBox 16"/>
          <p:cNvSpPr txBox="1"/>
          <p:nvPr/>
        </p:nvSpPr>
        <p:spPr>
          <a:xfrm>
            <a:off x="11909564" y="3330327"/>
            <a:ext cx="6142181" cy="1269578"/>
          </a:xfrm>
          <a:prstGeom prst="rect">
            <a:avLst/>
          </a:prstGeom>
        </p:spPr>
        <p:txBody>
          <a:bodyPr lIns="0" tIns="0" rIns="0" bIns="0" rtlCol="0" anchor="t">
            <a:spAutoFit/>
          </a:bodyPr>
          <a:lstStyle/>
          <a:p>
            <a:pPr>
              <a:lnSpc>
                <a:spcPts val="3326"/>
              </a:lnSpc>
            </a:pPr>
            <a:r>
              <a:rPr lang="en-US" sz="2918">
                <a:solidFill>
                  <a:srgbClr val="173A45"/>
                </a:solidFill>
                <a:latin typeface="Glacial Indifference"/>
                <a:ea typeface="Glacial Indifference"/>
                <a:cs typeface="Glacial Indifference"/>
                <a:sym typeface="Glacial Indifference"/>
              </a:rPr>
              <a:t>List the universities, organizations, and institutions where the research was conducted.</a:t>
            </a:r>
          </a:p>
        </p:txBody>
      </p:sp>
      <p:sp>
        <p:nvSpPr>
          <p:cNvPr id="17" name="TextBox 17"/>
          <p:cNvSpPr txBox="1"/>
          <p:nvPr/>
        </p:nvSpPr>
        <p:spPr>
          <a:xfrm>
            <a:off x="11909562" y="2810588"/>
            <a:ext cx="5862000" cy="487890"/>
          </a:xfrm>
          <a:prstGeom prst="rect">
            <a:avLst/>
          </a:prstGeom>
        </p:spPr>
        <p:txBody>
          <a:bodyPr lIns="0" tIns="0" rIns="0" bIns="0" rtlCol="0" anchor="t">
            <a:spAutoFit/>
          </a:bodyPr>
          <a:lstStyle/>
          <a:p>
            <a:pPr>
              <a:lnSpc>
                <a:spcPts val="4085"/>
              </a:lnSpc>
            </a:pPr>
            <a:r>
              <a:rPr lang="en-US" sz="2918">
                <a:solidFill>
                  <a:srgbClr val="173A45"/>
                </a:solidFill>
                <a:latin typeface="Glacial Indifference"/>
                <a:ea typeface="Glacial Indifference"/>
                <a:cs typeface="Glacial Indifference"/>
                <a:sym typeface="Glacial Indifference"/>
              </a:rPr>
              <a:t>AFFILIATIONS</a:t>
            </a:r>
          </a:p>
        </p:txBody>
      </p:sp>
      <p:grpSp>
        <p:nvGrpSpPr>
          <p:cNvPr id="18" name="Group 18"/>
          <p:cNvGrpSpPr/>
          <p:nvPr/>
        </p:nvGrpSpPr>
        <p:grpSpPr>
          <a:xfrm>
            <a:off x="1172885" y="5998611"/>
            <a:ext cx="8195923" cy="3595318"/>
            <a:chOff x="0" y="0"/>
            <a:chExt cx="3848399" cy="1688183"/>
          </a:xfrm>
        </p:grpSpPr>
        <p:sp>
          <p:nvSpPr>
            <p:cNvPr id="19" name="Freeform 19"/>
            <p:cNvSpPr/>
            <p:nvPr/>
          </p:nvSpPr>
          <p:spPr>
            <a:xfrm>
              <a:off x="0" y="0"/>
              <a:ext cx="3848399" cy="1688183"/>
            </a:xfrm>
            <a:custGeom>
              <a:avLst/>
              <a:gdLst/>
              <a:ahLst/>
              <a:cxnLst/>
              <a:rect l="l" t="t" r="r" b="b"/>
              <a:pathLst>
                <a:path w="3848399" h="1688183">
                  <a:moveTo>
                    <a:pt x="7210" y="0"/>
                  </a:moveTo>
                  <a:lnTo>
                    <a:pt x="3841189" y="0"/>
                  </a:lnTo>
                  <a:cubicBezTo>
                    <a:pt x="3845171" y="0"/>
                    <a:pt x="3848399" y="3228"/>
                    <a:pt x="3848399" y="7210"/>
                  </a:cubicBezTo>
                  <a:lnTo>
                    <a:pt x="3848399" y="1680973"/>
                  </a:lnTo>
                  <a:cubicBezTo>
                    <a:pt x="3848399" y="1684955"/>
                    <a:pt x="3845171" y="1688183"/>
                    <a:pt x="3841189" y="1688183"/>
                  </a:cubicBezTo>
                  <a:lnTo>
                    <a:pt x="7210" y="1688183"/>
                  </a:lnTo>
                  <a:cubicBezTo>
                    <a:pt x="3228" y="1688183"/>
                    <a:pt x="0" y="1684955"/>
                    <a:pt x="0" y="1680973"/>
                  </a:cubicBezTo>
                  <a:lnTo>
                    <a:pt x="0" y="7210"/>
                  </a:lnTo>
                  <a:cubicBezTo>
                    <a:pt x="0" y="3228"/>
                    <a:pt x="3228" y="0"/>
                    <a:pt x="7210" y="0"/>
                  </a:cubicBezTo>
                  <a:close/>
                </a:path>
              </a:pathLst>
            </a:custGeom>
            <a:solidFill>
              <a:srgbClr val="B6CBD8"/>
            </a:solidFill>
          </p:spPr>
          <p:txBody>
            <a:bodyPr/>
            <a:lstStyle/>
            <a:p>
              <a:endParaRPr lang="pt-BR" sz="2291"/>
            </a:p>
          </p:txBody>
        </p:sp>
        <p:sp>
          <p:nvSpPr>
            <p:cNvPr id="20" name="TextBox 20"/>
            <p:cNvSpPr txBox="1"/>
            <p:nvPr/>
          </p:nvSpPr>
          <p:spPr>
            <a:xfrm>
              <a:off x="0" y="-19050"/>
              <a:ext cx="3848399" cy="1707233"/>
            </a:xfrm>
            <a:prstGeom prst="rect">
              <a:avLst/>
            </a:prstGeom>
          </p:spPr>
          <p:txBody>
            <a:bodyPr lIns="28494" tIns="28494" rIns="28494" bIns="28494" rtlCol="0" anchor="ctr"/>
            <a:lstStyle/>
            <a:p>
              <a:pPr algn="ctr">
                <a:lnSpc>
                  <a:spcPts val="1490"/>
                </a:lnSpc>
              </a:pPr>
              <a:endParaRPr sz="2291"/>
            </a:p>
          </p:txBody>
        </p:sp>
      </p:grpSp>
      <p:grpSp>
        <p:nvGrpSpPr>
          <p:cNvPr id="21" name="Group 21"/>
          <p:cNvGrpSpPr/>
          <p:nvPr/>
        </p:nvGrpSpPr>
        <p:grpSpPr>
          <a:xfrm>
            <a:off x="1172884" y="5504479"/>
            <a:ext cx="4667844" cy="860348"/>
            <a:chOff x="0" y="0"/>
            <a:chExt cx="2191788" cy="403977"/>
          </a:xfrm>
        </p:grpSpPr>
        <p:sp>
          <p:nvSpPr>
            <p:cNvPr id="22" name="Freeform 22"/>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23" name="TextBox 23"/>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grpSp>
        <p:nvGrpSpPr>
          <p:cNvPr id="24" name="Group 24"/>
          <p:cNvGrpSpPr/>
          <p:nvPr/>
        </p:nvGrpSpPr>
        <p:grpSpPr>
          <a:xfrm>
            <a:off x="9855824" y="5998611"/>
            <a:ext cx="8195923" cy="3595318"/>
            <a:chOff x="0" y="0"/>
            <a:chExt cx="3848399" cy="1688183"/>
          </a:xfrm>
        </p:grpSpPr>
        <p:sp>
          <p:nvSpPr>
            <p:cNvPr id="25" name="Freeform 25"/>
            <p:cNvSpPr/>
            <p:nvPr/>
          </p:nvSpPr>
          <p:spPr>
            <a:xfrm>
              <a:off x="0" y="0"/>
              <a:ext cx="3848399" cy="1688183"/>
            </a:xfrm>
            <a:custGeom>
              <a:avLst/>
              <a:gdLst/>
              <a:ahLst/>
              <a:cxnLst/>
              <a:rect l="l" t="t" r="r" b="b"/>
              <a:pathLst>
                <a:path w="3848399" h="1688183">
                  <a:moveTo>
                    <a:pt x="7210" y="0"/>
                  </a:moveTo>
                  <a:lnTo>
                    <a:pt x="3841189" y="0"/>
                  </a:lnTo>
                  <a:cubicBezTo>
                    <a:pt x="3845171" y="0"/>
                    <a:pt x="3848399" y="3228"/>
                    <a:pt x="3848399" y="7210"/>
                  </a:cubicBezTo>
                  <a:lnTo>
                    <a:pt x="3848399" y="1680973"/>
                  </a:lnTo>
                  <a:cubicBezTo>
                    <a:pt x="3848399" y="1684955"/>
                    <a:pt x="3845171" y="1688183"/>
                    <a:pt x="3841189" y="1688183"/>
                  </a:cubicBezTo>
                  <a:lnTo>
                    <a:pt x="7210" y="1688183"/>
                  </a:lnTo>
                  <a:cubicBezTo>
                    <a:pt x="3228" y="1688183"/>
                    <a:pt x="0" y="1684955"/>
                    <a:pt x="0" y="1680973"/>
                  </a:cubicBezTo>
                  <a:lnTo>
                    <a:pt x="0" y="7210"/>
                  </a:lnTo>
                  <a:cubicBezTo>
                    <a:pt x="0" y="3228"/>
                    <a:pt x="3228" y="0"/>
                    <a:pt x="7210" y="0"/>
                  </a:cubicBezTo>
                  <a:close/>
                </a:path>
              </a:pathLst>
            </a:custGeom>
            <a:solidFill>
              <a:srgbClr val="B6CBD8"/>
            </a:solidFill>
          </p:spPr>
          <p:txBody>
            <a:bodyPr/>
            <a:lstStyle/>
            <a:p>
              <a:endParaRPr lang="pt-BR" sz="2291"/>
            </a:p>
          </p:txBody>
        </p:sp>
        <p:sp>
          <p:nvSpPr>
            <p:cNvPr id="26" name="TextBox 26"/>
            <p:cNvSpPr txBox="1"/>
            <p:nvPr/>
          </p:nvSpPr>
          <p:spPr>
            <a:xfrm>
              <a:off x="0" y="-19050"/>
              <a:ext cx="3848399" cy="1707233"/>
            </a:xfrm>
            <a:prstGeom prst="rect">
              <a:avLst/>
            </a:prstGeom>
          </p:spPr>
          <p:txBody>
            <a:bodyPr lIns="28494" tIns="28494" rIns="28494" bIns="28494" rtlCol="0" anchor="ctr"/>
            <a:lstStyle/>
            <a:p>
              <a:pPr algn="ctr">
                <a:lnSpc>
                  <a:spcPts val="1490"/>
                </a:lnSpc>
              </a:pPr>
              <a:endParaRPr sz="2291"/>
            </a:p>
          </p:txBody>
        </p:sp>
      </p:grpSp>
      <p:grpSp>
        <p:nvGrpSpPr>
          <p:cNvPr id="27" name="Group 27"/>
          <p:cNvGrpSpPr/>
          <p:nvPr/>
        </p:nvGrpSpPr>
        <p:grpSpPr>
          <a:xfrm>
            <a:off x="9855824" y="5504479"/>
            <a:ext cx="4667844" cy="860348"/>
            <a:chOff x="0" y="0"/>
            <a:chExt cx="2191788" cy="403977"/>
          </a:xfrm>
        </p:grpSpPr>
        <p:sp>
          <p:nvSpPr>
            <p:cNvPr id="28" name="Freeform 28"/>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29" name="TextBox 29"/>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sp>
        <p:nvSpPr>
          <p:cNvPr id="30" name="Freeform 30"/>
          <p:cNvSpPr/>
          <p:nvPr/>
        </p:nvSpPr>
        <p:spPr>
          <a:xfrm>
            <a:off x="-720077" y="11547803"/>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grpSp>
        <p:nvGrpSpPr>
          <p:cNvPr id="31" name="Group 31"/>
          <p:cNvGrpSpPr/>
          <p:nvPr/>
        </p:nvGrpSpPr>
        <p:grpSpPr>
          <a:xfrm>
            <a:off x="1350973" y="10886770"/>
            <a:ext cx="8195923" cy="3285857"/>
            <a:chOff x="0" y="0"/>
            <a:chExt cx="3848399" cy="1542875"/>
          </a:xfrm>
        </p:grpSpPr>
        <p:sp>
          <p:nvSpPr>
            <p:cNvPr id="32" name="Freeform 32"/>
            <p:cNvSpPr/>
            <p:nvPr/>
          </p:nvSpPr>
          <p:spPr>
            <a:xfrm>
              <a:off x="0" y="0"/>
              <a:ext cx="3848399" cy="1542875"/>
            </a:xfrm>
            <a:custGeom>
              <a:avLst/>
              <a:gdLst/>
              <a:ahLst/>
              <a:cxnLst/>
              <a:rect l="l" t="t" r="r" b="b"/>
              <a:pathLst>
                <a:path w="3848399" h="1542875">
                  <a:moveTo>
                    <a:pt x="7210" y="0"/>
                  </a:moveTo>
                  <a:lnTo>
                    <a:pt x="3841189" y="0"/>
                  </a:lnTo>
                  <a:cubicBezTo>
                    <a:pt x="3845171" y="0"/>
                    <a:pt x="3848399" y="3228"/>
                    <a:pt x="3848399" y="7210"/>
                  </a:cubicBezTo>
                  <a:lnTo>
                    <a:pt x="3848399" y="1535666"/>
                  </a:lnTo>
                  <a:cubicBezTo>
                    <a:pt x="3848399" y="1539648"/>
                    <a:pt x="3845171" y="1542875"/>
                    <a:pt x="3841189" y="1542875"/>
                  </a:cubicBezTo>
                  <a:lnTo>
                    <a:pt x="7210" y="1542875"/>
                  </a:lnTo>
                  <a:cubicBezTo>
                    <a:pt x="3228" y="1542875"/>
                    <a:pt x="0" y="1539648"/>
                    <a:pt x="0" y="1535666"/>
                  </a:cubicBezTo>
                  <a:lnTo>
                    <a:pt x="0" y="7210"/>
                  </a:lnTo>
                  <a:cubicBezTo>
                    <a:pt x="0" y="3228"/>
                    <a:pt x="3228" y="0"/>
                    <a:pt x="7210" y="0"/>
                  </a:cubicBezTo>
                  <a:close/>
                </a:path>
              </a:pathLst>
            </a:custGeom>
            <a:solidFill>
              <a:srgbClr val="7C97A8"/>
            </a:solidFill>
          </p:spPr>
          <p:txBody>
            <a:bodyPr/>
            <a:lstStyle/>
            <a:p>
              <a:endParaRPr lang="pt-BR" sz="2291"/>
            </a:p>
          </p:txBody>
        </p:sp>
        <p:sp>
          <p:nvSpPr>
            <p:cNvPr id="33" name="TextBox 33"/>
            <p:cNvSpPr txBox="1"/>
            <p:nvPr/>
          </p:nvSpPr>
          <p:spPr>
            <a:xfrm>
              <a:off x="0" y="-19050"/>
              <a:ext cx="3848399" cy="1561925"/>
            </a:xfrm>
            <a:prstGeom prst="rect">
              <a:avLst/>
            </a:prstGeom>
          </p:spPr>
          <p:txBody>
            <a:bodyPr lIns="28494" tIns="28494" rIns="28494" bIns="28494" rtlCol="0" anchor="ctr"/>
            <a:lstStyle/>
            <a:p>
              <a:pPr algn="ctr">
                <a:lnSpc>
                  <a:spcPts val="1490"/>
                </a:lnSpc>
              </a:pPr>
              <a:endParaRPr sz="2291"/>
            </a:p>
          </p:txBody>
        </p:sp>
      </p:grpSp>
      <p:grpSp>
        <p:nvGrpSpPr>
          <p:cNvPr id="34" name="Group 34"/>
          <p:cNvGrpSpPr/>
          <p:nvPr/>
        </p:nvGrpSpPr>
        <p:grpSpPr>
          <a:xfrm>
            <a:off x="1172885" y="10708683"/>
            <a:ext cx="8195923" cy="3285857"/>
            <a:chOff x="0" y="0"/>
            <a:chExt cx="3848399" cy="1542875"/>
          </a:xfrm>
        </p:grpSpPr>
        <p:sp>
          <p:nvSpPr>
            <p:cNvPr id="35" name="Freeform 35"/>
            <p:cNvSpPr/>
            <p:nvPr/>
          </p:nvSpPr>
          <p:spPr>
            <a:xfrm>
              <a:off x="0" y="0"/>
              <a:ext cx="3848399" cy="1542875"/>
            </a:xfrm>
            <a:custGeom>
              <a:avLst/>
              <a:gdLst/>
              <a:ahLst/>
              <a:cxnLst/>
              <a:rect l="l" t="t" r="r" b="b"/>
              <a:pathLst>
                <a:path w="3848399" h="1542875">
                  <a:moveTo>
                    <a:pt x="7210" y="0"/>
                  </a:moveTo>
                  <a:lnTo>
                    <a:pt x="3841189" y="0"/>
                  </a:lnTo>
                  <a:cubicBezTo>
                    <a:pt x="3845171" y="0"/>
                    <a:pt x="3848399" y="3228"/>
                    <a:pt x="3848399" y="7210"/>
                  </a:cubicBezTo>
                  <a:lnTo>
                    <a:pt x="3848399" y="1535666"/>
                  </a:lnTo>
                  <a:cubicBezTo>
                    <a:pt x="3848399" y="1539648"/>
                    <a:pt x="3845171" y="1542875"/>
                    <a:pt x="3841189" y="1542875"/>
                  </a:cubicBezTo>
                  <a:lnTo>
                    <a:pt x="7210" y="1542875"/>
                  </a:lnTo>
                  <a:cubicBezTo>
                    <a:pt x="3228" y="1542875"/>
                    <a:pt x="0" y="1539648"/>
                    <a:pt x="0" y="1535666"/>
                  </a:cubicBezTo>
                  <a:lnTo>
                    <a:pt x="0" y="7210"/>
                  </a:lnTo>
                  <a:cubicBezTo>
                    <a:pt x="0" y="3228"/>
                    <a:pt x="3228" y="0"/>
                    <a:pt x="7210" y="0"/>
                  </a:cubicBezTo>
                  <a:close/>
                </a:path>
              </a:pathLst>
            </a:custGeom>
            <a:solidFill>
              <a:srgbClr val="B6CBD8"/>
            </a:solidFill>
          </p:spPr>
          <p:txBody>
            <a:bodyPr/>
            <a:lstStyle/>
            <a:p>
              <a:endParaRPr lang="pt-BR" sz="2291"/>
            </a:p>
          </p:txBody>
        </p:sp>
        <p:sp>
          <p:nvSpPr>
            <p:cNvPr id="36" name="TextBox 36"/>
            <p:cNvSpPr txBox="1"/>
            <p:nvPr/>
          </p:nvSpPr>
          <p:spPr>
            <a:xfrm>
              <a:off x="0" y="-19050"/>
              <a:ext cx="3848399" cy="1561925"/>
            </a:xfrm>
            <a:prstGeom prst="rect">
              <a:avLst/>
            </a:prstGeom>
          </p:spPr>
          <p:txBody>
            <a:bodyPr lIns="28494" tIns="28494" rIns="28494" bIns="28494" rtlCol="0" anchor="ctr"/>
            <a:lstStyle/>
            <a:p>
              <a:pPr algn="ctr">
                <a:lnSpc>
                  <a:spcPts val="1490"/>
                </a:lnSpc>
              </a:pPr>
              <a:endParaRPr sz="2291"/>
            </a:p>
          </p:txBody>
        </p:sp>
      </p:grpSp>
      <p:grpSp>
        <p:nvGrpSpPr>
          <p:cNvPr id="37" name="Group 37"/>
          <p:cNvGrpSpPr/>
          <p:nvPr/>
        </p:nvGrpSpPr>
        <p:grpSpPr>
          <a:xfrm>
            <a:off x="1172884" y="10214548"/>
            <a:ext cx="4667844" cy="860348"/>
            <a:chOff x="0" y="0"/>
            <a:chExt cx="2191788" cy="403977"/>
          </a:xfrm>
        </p:grpSpPr>
        <p:sp>
          <p:nvSpPr>
            <p:cNvPr id="38" name="Freeform 38"/>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39" name="TextBox 39"/>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sp>
        <p:nvSpPr>
          <p:cNvPr id="40" name="Freeform 40"/>
          <p:cNvSpPr/>
          <p:nvPr/>
        </p:nvSpPr>
        <p:spPr>
          <a:xfrm>
            <a:off x="15013407" y="13881933"/>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sp>
        <p:nvSpPr>
          <p:cNvPr id="41" name="Freeform 41"/>
          <p:cNvSpPr/>
          <p:nvPr/>
        </p:nvSpPr>
        <p:spPr>
          <a:xfrm>
            <a:off x="-720077" y="18139598"/>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grpSp>
        <p:nvGrpSpPr>
          <p:cNvPr id="42" name="Group 42"/>
          <p:cNvGrpSpPr/>
          <p:nvPr/>
        </p:nvGrpSpPr>
        <p:grpSpPr>
          <a:xfrm>
            <a:off x="1350970" y="15290070"/>
            <a:ext cx="16878863" cy="4682070"/>
            <a:chOff x="0" y="0"/>
            <a:chExt cx="7925477" cy="2198467"/>
          </a:xfrm>
        </p:grpSpPr>
        <p:sp>
          <p:nvSpPr>
            <p:cNvPr id="43" name="Freeform 43"/>
            <p:cNvSpPr/>
            <p:nvPr/>
          </p:nvSpPr>
          <p:spPr>
            <a:xfrm>
              <a:off x="0" y="0"/>
              <a:ext cx="7925477" cy="2198467"/>
            </a:xfrm>
            <a:custGeom>
              <a:avLst/>
              <a:gdLst/>
              <a:ahLst/>
              <a:cxnLst/>
              <a:rect l="l" t="t" r="r" b="b"/>
              <a:pathLst>
                <a:path w="7925477" h="2198467">
                  <a:moveTo>
                    <a:pt x="3501" y="0"/>
                  </a:moveTo>
                  <a:lnTo>
                    <a:pt x="7921976" y="0"/>
                  </a:lnTo>
                  <a:cubicBezTo>
                    <a:pt x="7923909" y="0"/>
                    <a:pt x="7925477" y="1567"/>
                    <a:pt x="7925477" y="3501"/>
                  </a:cubicBezTo>
                  <a:lnTo>
                    <a:pt x="7925477" y="2194966"/>
                  </a:lnTo>
                  <a:cubicBezTo>
                    <a:pt x="7925477" y="2196900"/>
                    <a:pt x="7923909" y="2198467"/>
                    <a:pt x="7921976" y="2198467"/>
                  </a:cubicBezTo>
                  <a:lnTo>
                    <a:pt x="3501" y="2198467"/>
                  </a:lnTo>
                  <a:cubicBezTo>
                    <a:pt x="1567" y="2198467"/>
                    <a:pt x="0" y="2196900"/>
                    <a:pt x="0" y="2194966"/>
                  </a:cubicBezTo>
                  <a:lnTo>
                    <a:pt x="0" y="3501"/>
                  </a:lnTo>
                  <a:cubicBezTo>
                    <a:pt x="0" y="1567"/>
                    <a:pt x="1567" y="0"/>
                    <a:pt x="3501" y="0"/>
                  </a:cubicBezTo>
                  <a:close/>
                </a:path>
              </a:pathLst>
            </a:custGeom>
            <a:solidFill>
              <a:srgbClr val="7C97A8"/>
            </a:solidFill>
          </p:spPr>
          <p:txBody>
            <a:bodyPr/>
            <a:lstStyle/>
            <a:p>
              <a:endParaRPr lang="pt-BR" sz="2291"/>
            </a:p>
          </p:txBody>
        </p:sp>
        <p:sp>
          <p:nvSpPr>
            <p:cNvPr id="44" name="TextBox 44"/>
            <p:cNvSpPr txBox="1"/>
            <p:nvPr/>
          </p:nvSpPr>
          <p:spPr>
            <a:xfrm>
              <a:off x="0" y="-19050"/>
              <a:ext cx="7925477" cy="2217517"/>
            </a:xfrm>
            <a:prstGeom prst="rect">
              <a:avLst/>
            </a:prstGeom>
          </p:spPr>
          <p:txBody>
            <a:bodyPr lIns="28494" tIns="28494" rIns="28494" bIns="28494" rtlCol="0" anchor="ctr"/>
            <a:lstStyle/>
            <a:p>
              <a:pPr algn="ctr">
                <a:lnSpc>
                  <a:spcPts val="1490"/>
                </a:lnSpc>
              </a:pPr>
              <a:endParaRPr sz="2291"/>
            </a:p>
          </p:txBody>
        </p:sp>
      </p:grpSp>
      <p:grpSp>
        <p:nvGrpSpPr>
          <p:cNvPr id="45" name="Group 45"/>
          <p:cNvGrpSpPr/>
          <p:nvPr/>
        </p:nvGrpSpPr>
        <p:grpSpPr>
          <a:xfrm>
            <a:off x="10033912" y="10886770"/>
            <a:ext cx="8195923" cy="3285857"/>
            <a:chOff x="0" y="0"/>
            <a:chExt cx="3848399" cy="1542875"/>
          </a:xfrm>
        </p:grpSpPr>
        <p:sp>
          <p:nvSpPr>
            <p:cNvPr id="46" name="Freeform 46"/>
            <p:cNvSpPr/>
            <p:nvPr/>
          </p:nvSpPr>
          <p:spPr>
            <a:xfrm>
              <a:off x="0" y="0"/>
              <a:ext cx="3848399" cy="1542875"/>
            </a:xfrm>
            <a:custGeom>
              <a:avLst/>
              <a:gdLst/>
              <a:ahLst/>
              <a:cxnLst/>
              <a:rect l="l" t="t" r="r" b="b"/>
              <a:pathLst>
                <a:path w="3848399" h="1542875">
                  <a:moveTo>
                    <a:pt x="7210" y="0"/>
                  </a:moveTo>
                  <a:lnTo>
                    <a:pt x="3841189" y="0"/>
                  </a:lnTo>
                  <a:cubicBezTo>
                    <a:pt x="3845171" y="0"/>
                    <a:pt x="3848399" y="3228"/>
                    <a:pt x="3848399" y="7210"/>
                  </a:cubicBezTo>
                  <a:lnTo>
                    <a:pt x="3848399" y="1535666"/>
                  </a:lnTo>
                  <a:cubicBezTo>
                    <a:pt x="3848399" y="1539648"/>
                    <a:pt x="3845171" y="1542875"/>
                    <a:pt x="3841189" y="1542875"/>
                  </a:cubicBezTo>
                  <a:lnTo>
                    <a:pt x="7210" y="1542875"/>
                  </a:lnTo>
                  <a:cubicBezTo>
                    <a:pt x="3228" y="1542875"/>
                    <a:pt x="0" y="1539648"/>
                    <a:pt x="0" y="1535666"/>
                  </a:cubicBezTo>
                  <a:lnTo>
                    <a:pt x="0" y="7210"/>
                  </a:lnTo>
                  <a:cubicBezTo>
                    <a:pt x="0" y="3228"/>
                    <a:pt x="3228" y="0"/>
                    <a:pt x="7210" y="0"/>
                  </a:cubicBezTo>
                  <a:close/>
                </a:path>
              </a:pathLst>
            </a:custGeom>
            <a:solidFill>
              <a:srgbClr val="7C97A8"/>
            </a:solidFill>
          </p:spPr>
          <p:txBody>
            <a:bodyPr/>
            <a:lstStyle/>
            <a:p>
              <a:endParaRPr lang="pt-BR" sz="2291"/>
            </a:p>
          </p:txBody>
        </p:sp>
        <p:sp>
          <p:nvSpPr>
            <p:cNvPr id="47" name="TextBox 47"/>
            <p:cNvSpPr txBox="1"/>
            <p:nvPr/>
          </p:nvSpPr>
          <p:spPr>
            <a:xfrm>
              <a:off x="0" y="-19050"/>
              <a:ext cx="3848399" cy="1561925"/>
            </a:xfrm>
            <a:prstGeom prst="rect">
              <a:avLst/>
            </a:prstGeom>
          </p:spPr>
          <p:txBody>
            <a:bodyPr lIns="28494" tIns="28494" rIns="28494" bIns="28494" rtlCol="0" anchor="ctr"/>
            <a:lstStyle/>
            <a:p>
              <a:pPr algn="ctr">
                <a:lnSpc>
                  <a:spcPts val="1490"/>
                </a:lnSpc>
              </a:pPr>
              <a:endParaRPr sz="2291"/>
            </a:p>
          </p:txBody>
        </p:sp>
      </p:grpSp>
      <p:grpSp>
        <p:nvGrpSpPr>
          <p:cNvPr id="48" name="Group 48"/>
          <p:cNvGrpSpPr/>
          <p:nvPr/>
        </p:nvGrpSpPr>
        <p:grpSpPr>
          <a:xfrm>
            <a:off x="9855824" y="10708683"/>
            <a:ext cx="8195923" cy="3285857"/>
            <a:chOff x="0" y="0"/>
            <a:chExt cx="3848399" cy="1542875"/>
          </a:xfrm>
        </p:grpSpPr>
        <p:sp>
          <p:nvSpPr>
            <p:cNvPr id="49" name="Freeform 49"/>
            <p:cNvSpPr/>
            <p:nvPr/>
          </p:nvSpPr>
          <p:spPr>
            <a:xfrm>
              <a:off x="0" y="0"/>
              <a:ext cx="3848399" cy="1542875"/>
            </a:xfrm>
            <a:custGeom>
              <a:avLst/>
              <a:gdLst/>
              <a:ahLst/>
              <a:cxnLst/>
              <a:rect l="l" t="t" r="r" b="b"/>
              <a:pathLst>
                <a:path w="3848399" h="1542875">
                  <a:moveTo>
                    <a:pt x="7210" y="0"/>
                  </a:moveTo>
                  <a:lnTo>
                    <a:pt x="3841189" y="0"/>
                  </a:lnTo>
                  <a:cubicBezTo>
                    <a:pt x="3845171" y="0"/>
                    <a:pt x="3848399" y="3228"/>
                    <a:pt x="3848399" y="7210"/>
                  </a:cubicBezTo>
                  <a:lnTo>
                    <a:pt x="3848399" y="1535666"/>
                  </a:lnTo>
                  <a:cubicBezTo>
                    <a:pt x="3848399" y="1539648"/>
                    <a:pt x="3845171" y="1542875"/>
                    <a:pt x="3841189" y="1542875"/>
                  </a:cubicBezTo>
                  <a:lnTo>
                    <a:pt x="7210" y="1542875"/>
                  </a:lnTo>
                  <a:cubicBezTo>
                    <a:pt x="3228" y="1542875"/>
                    <a:pt x="0" y="1539648"/>
                    <a:pt x="0" y="1535666"/>
                  </a:cubicBezTo>
                  <a:lnTo>
                    <a:pt x="0" y="7210"/>
                  </a:lnTo>
                  <a:cubicBezTo>
                    <a:pt x="0" y="3228"/>
                    <a:pt x="3228" y="0"/>
                    <a:pt x="7210" y="0"/>
                  </a:cubicBezTo>
                  <a:close/>
                </a:path>
              </a:pathLst>
            </a:custGeom>
            <a:solidFill>
              <a:srgbClr val="B6CBD8"/>
            </a:solidFill>
          </p:spPr>
          <p:txBody>
            <a:bodyPr/>
            <a:lstStyle/>
            <a:p>
              <a:endParaRPr lang="pt-BR" sz="2291"/>
            </a:p>
          </p:txBody>
        </p:sp>
        <p:sp>
          <p:nvSpPr>
            <p:cNvPr id="50" name="TextBox 50"/>
            <p:cNvSpPr txBox="1"/>
            <p:nvPr/>
          </p:nvSpPr>
          <p:spPr>
            <a:xfrm>
              <a:off x="0" y="-19050"/>
              <a:ext cx="3848399" cy="1561925"/>
            </a:xfrm>
            <a:prstGeom prst="rect">
              <a:avLst/>
            </a:prstGeom>
          </p:spPr>
          <p:txBody>
            <a:bodyPr lIns="28494" tIns="28494" rIns="28494" bIns="28494" rtlCol="0" anchor="ctr"/>
            <a:lstStyle/>
            <a:p>
              <a:pPr algn="ctr">
                <a:lnSpc>
                  <a:spcPts val="1490"/>
                </a:lnSpc>
              </a:pPr>
              <a:endParaRPr sz="2291"/>
            </a:p>
          </p:txBody>
        </p:sp>
      </p:grpSp>
      <p:grpSp>
        <p:nvGrpSpPr>
          <p:cNvPr id="51" name="Group 51"/>
          <p:cNvGrpSpPr/>
          <p:nvPr/>
        </p:nvGrpSpPr>
        <p:grpSpPr>
          <a:xfrm>
            <a:off x="9855824" y="10214548"/>
            <a:ext cx="4667844" cy="860348"/>
            <a:chOff x="0" y="0"/>
            <a:chExt cx="2191788" cy="403977"/>
          </a:xfrm>
        </p:grpSpPr>
        <p:sp>
          <p:nvSpPr>
            <p:cNvPr id="52" name="Freeform 52"/>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53" name="TextBox 53"/>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grpSp>
        <p:nvGrpSpPr>
          <p:cNvPr id="54" name="Group 54"/>
          <p:cNvGrpSpPr/>
          <p:nvPr/>
        </p:nvGrpSpPr>
        <p:grpSpPr>
          <a:xfrm>
            <a:off x="1172880" y="15111980"/>
            <a:ext cx="16878863" cy="4682070"/>
            <a:chOff x="0" y="0"/>
            <a:chExt cx="7925477" cy="2198467"/>
          </a:xfrm>
        </p:grpSpPr>
        <p:sp>
          <p:nvSpPr>
            <p:cNvPr id="55" name="Freeform 55"/>
            <p:cNvSpPr/>
            <p:nvPr/>
          </p:nvSpPr>
          <p:spPr>
            <a:xfrm>
              <a:off x="0" y="0"/>
              <a:ext cx="7925477" cy="2198467"/>
            </a:xfrm>
            <a:custGeom>
              <a:avLst/>
              <a:gdLst/>
              <a:ahLst/>
              <a:cxnLst/>
              <a:rect l="l" t="t" r="r" b="b"/>
              <a:pathLst>
                <a:path w="7925477" h="2198467">
                  <a:moveTo>
                    <a:pt x="3501" y="0"/>
                  </a:moveTo>
                  <a:lnTo>
                    <a:pt x="7921976" y="0"/>
                  </a:lnTo>
                  <a:cubicBezTo>
                    <a:pt x="7923909" y="0"/>
                    <a:pt x="7925477" y="1567"/>
                    <a:pt x="7925477" y="3501"/>
                  </a:cubicBezTo>
                  <a:lnTo>
                    <a:pt x="7925477" y="2194966"/>
                  </a:lnTo>
                  <a:cubicBezTo>
                    <a:pt x="7925477" y="2196900"/>
                    <a:pt x="7923909" y="2198467"/>
                    <a:pt x="7921976" y="2198467"/>
                  </a:cubicBezTo>
                  <a:lnTo>
                    <a:pt x="3501" y="2198467"/>
                  </a:lnTo>
                  <a:cubicBezTo>
                    <a:pt x="1567" y="2198467"/>
                    <a:pt x="0" y="2196900"/>
                    <a:pt x="0" y="2194966"/>
                  </a:cubicBezTo>
                  <a:lnTo>
                    <a:pt x="0" y="3501"/>
                  </a:lnTo>
                  <a:cubicBezTo>
                    <a:pt x="0" y="1567"/>
                    <a:pt x="1567" y="0"/>
                    <a:pt x="3501" y="0"/>
                  </a:cubicBezTo>
                  <a:close/>
                </a:path>
              </a:pathLst>
            </a:custGeom>
            <a:solidFill>
              <a:srgbClr val="B6CBD8"/>
            </a:solidFill>
          </p:spPr>
          <p:txBody>
            <a:bodyPr/>
            <a:lstStyle/>
            <a:p>
              <a:endParaRPr lang="pt-BR" sz="2291"/>
            </a:p>
          </p:txBody>
        </p:sp>
        <p:sp>
          <p:nvSpPr>
            <p:cNvPr id="56" name="TextBox 56"/>
            <p:cNvSpPr txBox="1"/>
            <p:nvPr/>
          </p:nvSpPr>
          <p:spPr>
            <a:xfrm>
              <a:off x="0" y="-19050"/>
              <a:ext cx="7925477" cy="2217517"/>
            </a:xfrm>
            <a:prstGeom prst="rect">
              <a:avLst/>
            </a:prstGeom>
          </p:spPr>
          <p:txBody>
            <a:bodyPr lIns="28494" tIns="28494" rIns="28494" bIns="28494" rtlCol="0" anchor="ctr"/>
            <a:lstStyle/>
            <a:p>
              <a:pPr algn="ctr">
                <a:lnSpc>
                  <a:spcPts val="1490"/>
                </a:lnSpc>
              </a:pPr>
              <a:endParaRPr sz="2291"/>
            </a:p>
          </p:txBody>
        </p:sp>
      </p:grpSp>
      <p:grpSp>
        <p:nvGrpSpPr>
          <p:cNvPr id="57" name="Group 57"/>
          <p:cNvGrpSpPr/>
          <p:nvPr/>
        </p:nvGrpSpPr>
        <p:grpSpPr>
          <a:xfrm>
            <a:off x="1172884" y="14617848"/>
            <a:ext cx="4667844" cy="860348"/>
            <a:chOff x="0" y="0"/>
            <a:chExt cx="2191788" cy="403977"/>
          </a:xfrm>
        </p:grpSpPr>
        <p:sp>
          <p:nvSpPr>
            <p:cNvPr id="58" name="Freeform 58"/>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59" name="TextBox 59"/>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sp>
        <p:nvSpPr>
          <p:cNvPr id="60" name="TextBox 60"/>
          <p:cNvSpPr txBox="1"/>
          <p:nvPr/>
        </p:nvSpPr>
        <p:spPr>
          <a:xfrm>
            <a:off x="1536834" y="5643055"/>
            <a:ext cx="4048839" cy="488019"/>
          </a:xfrm>
          <a:prstGeom prst="rect">
            <a:avLst/>
          </a:prstGeom>
        </p:spPr>
        <p:txBody>
          <a:bodyPr lIns="0" tIns="0" rIns="0" bIns="0" rtlCol="0" anchor="t">
            <a:spAutoFit/>
          </a:bodyPr>
          <a:lstStyle/>
          <a:p>
            <a:pPr>
              <a:lnSpc>
                <a:spcPts val="4089"/>
              </a:lnSpc>
            </a:pPr>
            <a:r>
              <a:rPr lang="en-US" sz="2921">
                <a:solidFill>
                  <a:srgbClr val="FBFAF5"/>
                </a:solidFill>
                <a:latin typeface="Glacial Indifference"/>
                <a:ea typeface="Glacial Indifference"/>
                <a:cs typeface="Glacial Indifference"/>
                <a:sym typeface="Glacial Indifference"/>
              </a:rPr>
              <a:t>INTRODUCTION</a:t>
            </a:r>
          </a:p>
        </p:txBody>
      </p:sp>
      <p:sp>
        <p:nvSpPr>
          <p:cNvPr id="61" name="TextBox 61"/>
          <p:cNvSpPr txBox="1"/>
          <p:nvPr/>
        </p:nvSpPr>
        <p:spPr>
          <a:xfrm>
            <a:off x="1536831" y="6552047"/>
            <a:ext cx="7468020" cy="2244204"/>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Use this section to give a brief overview of the research. This may include background information of the topic. How is this research important to the industry? You may include a hypothesis if it is relevant to your research.  </a:t>
            </a:r>
          </a:p>
        </p:txBody>
      </p:sp>
      <p:sp>
        <p:nvSpPr>
          <p:cNvPr id="62" name="TextBox 62"/>
          <p:cNvSpPr txBox="1"/>
          <p:nvPr/>
        </p:nvSpPr>
        <p:spPr>
          <a:xfrm>
            <a:off x="10219776" y="5643055"/>
            <a:ext cx="4052793" cy="488019"/>
          </a:xfrm>
          <a:prstGeom prst="rect">
            <a:avLst/>
          </a:prstGeom>
        </p:spPr>
        <p:txBody>
          <a:bodyPr lIns="0" tIns="0" rIns="0" bIns="0" rtlCol="0" anchor="t">
            <a:spAutoFit/>
          </a:bodyPr>
          <a:lstStyle/>
          <a:p>
            <a:pPr>
              <a:lnSpc>
                <a:spcPts val="4089"/>
              </a:lnSpc>
            </a:pPr>
            <a:r>
              <a:rPr lang="en-US" sz="2921">
                <a:solidFill>
                  <a:srgbClr val="FBFAF5"/>
                </a:solidFill>
                <a:latin typeface="Glacial Indifference"/>
                <a:ea typeface="Glacial Indifference"/>
                <a:cs typeface="Glacial Indifference"/>
                <a:sym typeface="Glacial Indifference"/>
              </a:rPr>
              <a:t>OBJECTIVE</a:t>
            </a:r>
          </a:p>
        </p:txBody>
      </p:sp>
      <p:sp>
        <p:nvSpPr>
          <p:cNvPr id="63" name="TextBox 63"/>
          <p:cNvSpPr txBox="1"/>
          <p:nvPr/>
        </p:nvSpPr>
        <p:spPr>
          <a:xfrm>
            <a:off x="10219771" y="6552045"/>
            <a:ext cx="7468020" cy="1346522"/>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The objective is the purpose of the study and your research. There may be more than one goal you aim to achieve in this research.  </a:t>
            </a:r>
          </a:p>
        </p:txBody>
      </p:sp>
      <p:sp>
        <p:nvSpPr>
          <p:cNvPr id="64" name="TextBox 64"/>
          <p:cNvSpPr txBox="1"/>
          <p:nvPr/>
        </p:nvSpPr>
        <p:spPr>
          <a:xfrm>
            <a:off x="1536834" y="10353125"/>
            <a:ext cx="4048839" cy="488019"/>
          </a:xfrm>
          <a:prstGeom prst="rect">
            <a:avLst/>
          </a:prstGeom>
        </p:spPr>
        <p:txBody>
          <a:bodyPr lIns="0" tIns="0" rIns="0" bIns="0" rtlCol="0" anchor="t">
            <a:spAutoFit/>
          </a:bodyPr>
          <a:lstStyle/>
          <a:p>
            <a:pPr>
              <a:lnSpc>
                <a:spcPts val="4089"/>
              </a:lnSpc>
            </a:pPr>
            <a:r>
              <a:rPr lang="en-US" sz="2921">
                <a:solidFill>
                  <a:srgbClr val="FBFAF5"/>
                </a:solidFill>
                <a:latin typeface="Glacial Indifference"/>
                <a:ea typeface="Glacial Indifference"/>
                <a:cs typeface="Glacial Indifference"/>
                <a:sym typeface="Glacial Indifference"/>
              </a:rPr>
              <a:t>METHODOLOGY</a:t>
            </a:r>
          </a:p>
        </p:txBody>
      </p:sp>
      <p:sp>
        <p:nvSpPr>
          <p:cNvPr id="65" name="TextBox 65"/>
          <p:cNvSpPr txBox="1"/>
          <p:nvPr/>
        </p:nvSpPr>
        <p:spPr>
          <a:xfrm>
            <a:off x="1536831" y="11262114"/>
            <a:ext cx="7468020" cy="1346522"/>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The methodology explains how you conduct your research. Be sure to include any materials or equipment that is needed. </a:t>
            </a:r>
          </a:p>
        </p:txBody>
      </p:sp>
      <p:sp>
        <p:nvSpPr>
          <p:cNvPr id="66" name="TextBox 66"/>
          <p:cNvSpPr txBox="1"/>
          <p:nvPr/>
        </p:nvSpPr>
        <p:spPr>
          <a:xfrm>
            <a:off x="10219776" y="10353125"/>
            <a:ext cx="4052793" cy="488019"/>
          </a:xfrm>
          <a:prstGeom prst="rect">
            <a:avLst/>
          </a:prstGeom>
        </p:spPr>
        <p:txBody>
          <a:bodyPr lIns="0" tIns="0" rIns="0" bIns="0" rtlCol="0" anchor="t">
            <a:spAutoFit/>
          </a:bodyPr>
          <a:lstStyle/>
          <a:p>
            <a:pPr>
              <a:lnSpc>
                <a:spcPts val="4089"/>
              </a:lnSpc>
            </a:pPr>
            <a:r>
              <a:rPr lang="en-US" sz="2921">
                <a:solidFill>
                  <a:srgbClr val="FBFAF5"/>
                </a:solidFill>
                <a:latin typeface="Glacial Indifference"/>
                <a:ea typeface="Glacial Indifference"/>
                <a:cs typeface="Glacial Indifference"/>
                <a:sym typeface="Glacial Indifference"/>
              </a:rPr>
              <a:t>RESULTS</a:t>
            </a:r>
          </a:p>
        </p:txBody>
      </p:sp>
      <p:sp>
        <p:nvSpPr>
          <p:cNvPr id="67" name="TextBox 67"/>
          <p:cNvSpPr txBox="1"/>
          <p:nvPr/>
        </p:nvSpPr>
        <p:spPr>
          <a:xfrm>
            <a:off x="10171364" y="11262114"/>
            <a:ext cx="7564834" cy="1346522"/>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What are the outcomes of your research? Are you able to support or reject your hypothesis? This section will explain your findings. </a:t>
            </a:r>
          </a:p>
        </p:txBody>
      </p:sp>
      <p:sp>
        <p:nvSpPr>
          <p:cNvPr id="68" name="TextBox 68"/>
          <p:cNvSpPr txBox="1"/>
          <p:nvPr/>
        </p:nvSpPr>
        <p:spPr>
          <a:xfrm>
            <a:off x="1536834" y="14756424"/>
            <a:ext cx="4048839" cy="488019"/>
          </a:xfrm>
          <a:prstGeom prst="rect">
            <a:avLst/>
          </a:prstGeom>
        </p:spPr>
        <p:txBody>
          <a:bodyPr lIns="0" tIns="0" rIns="0" bIns="0" rtlCol="0" anchor="t">
            <a:spAutoFit/>
          </a:bodyPr>
          <a:lstStyle/>
          <a:p>
            <a:pPr>
              <a:lnSpc>
                <a:spcPts val="4089"/>
              </a:lnSpc>
            </a:pPr>
            <a:r>
              <a:rPr lang="en-US" sz="2921" dirty="0">
                <a:solidFill>
                  <a:srgbClr val="FBFAF5"/>
                </a:solidFill>
                <a:latin typeface="Glacial Indifference"/>
                <a:ea typeface="Glacial Indifference"/>
                <a:cs typeface="Glacial Indifference"/>
                <a:sym typeface="Glacial Indifference"/>
              </a:rPr>
              <a:t>ANALYSIS</a:t>
            </a:r>
          </a:p>
        </p:txBody>
      </p:sp>
      <p:sp>
        <p:nvSpPr>
          <p:cNvPr id="69" name="TextBox 69"/>
          <p:cNvSpPr txBox="1"/>
          <p:nvPr/>
        </p:nvSpPr>
        <p:spPr>
          <a:xfrm>
            <a:off x="1536831" y="15665415"/>
            <a:ext cx="7468020" cy="1346522"/>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Use this section to give a visual representation of your research. Use bullet points, graphs, tables, and graphics that support your study. </a:t>
            </a:r>
          </a:p>
        </p:txBody>
      </p:sp>
      <p:grpSp>
        <p:nvGrpSpPr>
          <p:cNvPr id="70" name="Group 70"/>
          <p:cNvGrpSpPr/>
          <p:nvPr/>
        </p:nvGrpSpPr>
        <p:grpSpPr>
          <a:xfrm>
            <a:off x="1350970" y="21089579"/>
            <a:ext cx="16878863" cy="4444319"/>
            <a:chOff x="0" y="0"/>
            <a:chExt cx="7925477" cy="1209226"/>
          </a:xfrm>
        </p:grpSpPr>
        <p:sp>
          <p:nvSpPr>
            <p:cNvPr id="71" name="Freeform 71"/>
            <p:cNvSpPr/>
            <p:nvPr/>
          </p:nvSpPr>
          <p:spPr>
            <a:xfrm>
              <a:off x="0" y="0"/>
              <a:ext cx="7925477" cy="1209226"/>
            </a:xfrm>
            <a:custGeom>
              <a:avLst/>
              <a:gdLst/>
              <a:ahLst/>
              <a:cxnLst/>
              <a:rect l="l" t="t" r="r" b="b"/>
              <a:pathLst>
                <a:path w="7925477" h="1209226">
                  <a:moveTo>
                    <a:pt x="3501" y="0"/>
                  </a:moveTo>
                  <a:lnTo>
                    <a:pt x="7921976" y="0"/>
                  </a:lnTo>
                  <a:cubicBezTo>
                    <a:pt x="7923909" y="0"/>
                    <a:pt x="7925477" y="1567"/>
                    <a:pt x="7925477" y="3501"/>
                  </a:cubicBezTo>
                  <a:lnTo>
                    <a:pt x="7925477" y="1205725"/>
                  </a:lnTo>
                  <a:cubicBezTo>
                    <a:pt x="7925477" y="1207659"/>
                    <a:pt x="7923909" y="1209226"/>
                    <a:pt x="7921976" y="1209226"/>
                  </a:cubicBezTo>
                  <a:lnTo>
                    <a:pt x="3501" y="1209226"/>
                  </a:lnTo>
                  <a:cubicBezTo>
                    <a:pt x="1567" y="1209226"/>
                    <a:pt x="0" y="1207659"/>
                    <a:pt x="0" y="1205725"/>
                  </a:cubicBezTo>
                  <a:lnTo>
                    <a:pt x="0" y="3501"/>
                  </a:lnTo>
                  <a:cubicBezTo>
                    <a:pt x="0" y="1567"/>
                    <a:pt x="1567" y="0"/>
                    <a:pt x="3501" y="0"/>
                  </a:cubicBezTo>
                  <a:close/>
                </a:path>
              </a:pathLst>
            </a:custGeom>
            <a:solidFill>
              <a:srgbClr val="7C97A8"/>
            </a:solidFill>
          </p:spPr>
          <p:txBody>
            <a:bodyPr/>
            <a:lstStyle/>
            <a:p>
              <a:endParaRPr lang="pt-BR" sz="2291"/>
            </a:p>
          </p:txBody>
        </p:sp>
        <p:sp>
          <p:nvSpPr>
            <p:cNvPr id="72" name="TextBox 72"/>
            <p:cNvSpPr txBox="1"/>
            <p:nvPr/>
          </p:nvSpPr>
          <p:spPr>
            <a:xfrm>
              <a:off x="0" y="-19050"/>
              <a:ext cx="7925477" cy="1228276"/>
            </a:xfrm>
            <a:prstGeom prst="rect">
              <a:avLst/>
            </a:prstGeom>
          </p:spPr>
          <p:txBody>
            <a:bodyPr lIns="28494" tIns="28494" rIns="28494" bIns="28494" rtlCol="0" anchor="ctr"/>
            <a:lstStyle/>
            <a:p>
              <a:pPr algn="ctr">
                <a:lnSpc>
                  <a:spcPts val="1490"/>
                </a:lnSpc>
              </a:pPr>
              <a:endParaRPr sz="2291"/>
            </a:p>
          </p:txBody>
        </p:sp>
      </p:grpSp>
      <p:sp>
        <p:nvSpPr>
          <p:cNvPr id="73" name="Freeform 73"/>
          <p:cNvSpPr/>
          <p:nvPr/>
        </p:nvSpPr>
        <p:spPr>
          <a:xfrm>
            <a:off x="15013407" y="19996054"/>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grpSp>
        <p:nvGrpSpPr>
          <p:cNvPr id="74" name="Group 74"/>
          <p:cNvGrpSpPr/>
          <p:nvPr/>
        </p:nvGrpSpPr>
        <p:grpSpPr>
          <a:xfrm>
            <a:off x="1172880" y="20911489"/>
            <a:ext cx="16878863" cy="4323851"/>
            <a:chOff x="0" y="0"/>
            <a:chExt cx="7925477" cy="1209226"/>
          </a:xfrm>
        </p:grpSpPr>
        <p:sp>
          <p:nvSpPr>
            <p:cNvPr id="75" name="Freeform 75"/>
            <p:cNvSpPr/>
            <p:nvPr/>
          </p:nvSpPr>
          <p:spPr>
            <a:xfrm>
              <a:off x="0" y="0"/>
              <a:ext cx="7925477" cy="1209226"/>
            </a:xfrm>
            <a:custGeom>
              <a:avLst/>
              <a:gdLst/>
              <a:ahLst/>
              <a:cxnLst/>
              <a:rect l="l" t="t" r="r" b="b"/>
              <a:pathLst>
                <a:path w="7925477" h="1209226">
                  <a:moveTo>
                    <a:pt x="3501" y="0"/>
                  </a:moveTo>
                  <a:lnTo>
                    <a:pt x="7921976" y="0"/>
                  </a:lnTo>
                  <a:cubicBezTo>
                    <a:pt x="7923909" y="0"/>
                    <a:pt x="7925477" y="1567"/>
                    <a:pt x="7925477" y="3501"/>
                  </a:cubicBezTo>
                  <a:lnTo>
                    <a:pt x="7925477" y="1205725"/>
                  </a:lnTo>
                  <a:cubicBezTo>
                    <a:pt x="7925477" y="1207659"/>
                    <a:pt x="7923909" y="1209226"/>
                    <a:pt x="7921976" y="1209226"/>
                  </a:cubicBezTo>
                  <a:lnTo>
                    <a:pt x="3501" y="1209226"/>
                  </a:lnTo>
                  <a:cubicBezTo>
                    <a:pt x="1567" y="1209226"/>
                    <a:pt x="0" y="1207659"/>
                    <a:pt x="0" y="1205725"/>
                  </a:cubicBezTo>
                  <a:lnTo>
                    <a:pt x="0" y="3501"/>
                  </a:lnTo>
                  <a:cubicBezTo>
                    <a:pt x="0" y="1567"/>
                    <a:pt x="1567" y="0"/>
                    <a:pt x="3501" y="0"/>
                  </a:cubicBezTo>
                  <a:close/>
                </a:path>
              </a:pathLst>
            </a:custGeom>
            <a:solidFill>
              <a:srgbClr val="B6CBD8"/>
            </a:solidFill>
          </p:spPr>
          <p:txBody>
            <a:bodyPr/>
            <a:lstStyle/>
            <a:p>
              <a:endParaRPr lang="pt-BR" sz="2291"/>
            </a:p>
          </p:txBody>
        </p:sp>
        <p:sp>
          <p:nvSpPr>
            <p:cNvPr id="76" name="TextBox 76"/>
            <p:cNvSpPr txBox="1"/>
            <p:nvPr/>
          </p:nvSpPr>
          <p:spPr>
            <a:xfrm>
              <a:off x="0" y="-19050"/>
              <a:ext cx="7925477" cy="1228276"/>
            </a:xfrm>
            <a:prstGeom prst="rect">
              <a:avLst/>
            </a:prstGeom>
          </p:spPr>
          <p:txBody>
            <a:bodyPr lIns="28494" tIns="28494" rIns="28494" bIns="28494" rtlCol="0" anchor="ctr"/>
            <a:lstStyle/>
            <a:p>
              <a:pPr algn="ctr">
                <a:lnSpc>
                  <a:spcPts val="1490"/>
                </a:lnSpc>
              </a:pPr>
              <a:endParaRPr sz="2291"/>
            </a:p>
          </p:txBody>
        </p:sp>
      </p:grpSp>
      <p:grpSp>
        <p:nvGrpSpPr>
          <p:cNvPr id="77" name="Group 77"/>
          <p:cNvGrpSpPr/>
          <p:nvPr/>
        </p:nvGrpSpPr>
        <p:grpSpPr>
          <a:xfrm>
            <a:off x="1172884" y="20417358"/>
            <a:ext cx="4667844" cy="860348"/>
            <a:chOff x="0" y="0"/>
            <a:chExt cx="2191788" cy="403977"/>
          </a:xfrm>
        </p:grpSpPr>
        <p:sp>
          <p:nvSpPr>
            <p:cNvPr id="78" name="Freeform 78"/>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79" name="TextBox 79"/>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sp>
        <p:nvSpPr>
          <p:cNvPr id="80" name="TextBox 80"/>
          <p:cNvSpPr txBox="1"/>
          <p:nvPr/>
        </p:nvSpPr>
        <p:spPr>
          <a:xfrm>
            <a:off x="1536834" y="20555935"/>
            <a:ext cx="4048839" cy="488019"/>
          </a:xfrm>
          <a:prstGeom prst="rect">
            <a:avLst/>
          </a:prstGeom>
        </p:spPr>
        <p:txBody>
          <a:bodyPr lIns="0" tIns="0" rIns="0" bIns="0" rtlCol="0" anchor="t">
            <a:spAutoFit/>
          </a:bodyPr>
          <a:lstStyle/>
          <a:p>
            <a:pPr>
              <a:lnSpc>
                <a:spcPts val="4089"/>
              </a:lnSpc>
            </a:pPr>
            <a:r>
              <a:rPr lang="en-US" sz="2921" dirty="0">
                <a:solidFill>
                  <a:srgbClr val="FBFAF5"/>
                </a:solidFill>
                <a:latin typeface="Glacial Indifference"/>
                <a:ea typeface="Glacial Indifference"/>
                <a:cs typeface="Glacial Indifference"/>
                <a:sym typeface="Glacial Indifference"/>
              </a:rPr>
              <a:t>DISCUSSION</a:t>
            </a:r>
          </a:p>
        </p:txBody>
      </p:sp>
      <p:sp>
        <p:nvSpPr>
          <p:cNvPr id="81" name="TextBox 81"/>
          <p:cNvSpPr txBox="1"/>
          <p:nvPr/>
        </p:nvSpPr>
        <p:spPr>
          <a:xfrm>
            <a:off x="1509295" y="21464924"/>
            <a:ext cx="16178501" cy="448841"/>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Include 2-3 key findings from your research. What can be learned from the project?</a:t>
            </a:r>
          </a:p>
        </p:txBody>
      </p:sp>
      <p:pic>
        <p:nvPicPr>
          <p:cNvPr id="83" name="Picture 83"/>
          <p:cNvPicPr>
            <a:picLocks noChangeAspect="1"/>
          </p:cNvPicPr>
          <p:nvPr/>
        </p:nvPicPr>
        <p:blipFill>
          <a:blip r:embed="rId4">
            <a:duotone>
              <a:prstClr val="black"/>
              <a:schemeClr val="accent1">
                <a:tint val="45000"/>
                <a:satMod val="400000"/>
              </a:schemeClr>
            </a:duotone>
          </a:blip>
          <a:stretch>
            <a:fillRect/>
          </a:stretch>
        </p:blipFill>
        <p:spPr>
          <a:xfrm>
            <a:off x="9207947" y="15490340"/>
            <a:ext cx="4430498" cy="4057940"/>
          </a:xfrm>
          <a:prstGeom prst="rect">
            <a:avLst/>
          </a:prstGeom>
        </p:spPr>
      </p:pic>
      <p:pic>
        <p:nvPicPr>
          <p:cNvPr id="84" name="Picture 84"/>
          <p:cNvPicPr>
            <a:picLocks noChangeAspect="1"/>
          </p:cNvPicPr>
          <p:nvPr/>
        </p:nvPicPr>
        <p:blipFill>
          <a:blip r:embed="rId5">
            <a:duotone>
              <a:prstClr val="black"/>
              <a:schemeClr val="accent1">
                <a:tint val="45000"/>
                <a:satMod val="400000"/>
              </a:schemeClr>
            </a:duotone>
          </a:blip>
          <a:stretch>
            <a:fillRect/>
          </a:stretch>
        </p:blipFill>
        <p:spPr>
          <a:xfrm>
            <a:off x="13615595" y="15177285"/>
            <a:ext cx="4186159" cy="4444319"/>
          </a:xfrm>
          <a:prstGeom prst="rect">
            <a:avLst/>
          </a:prstGeom>
        </p:spPr>
      </p:pic>
      <p:grpSp>
        <p:nvGrpSpPr>
          <p:cNvPr id="85" name="Group 70">
            <a:extLst>
              <a:ext uri="{FF2B5EF4-FFF2-40B4-BE49-F238E27FC236}">
                <a16:creationId xmlns:a16="http://schemas.microsoft.com/office/drawing/2014/main" id="{5BFC1F21-9B17-71B7-56CB-07AF4DBBDDB1}"/>
              </a:ext>
            </a:extLst>
          </p:cNvPr>
          <p:cNvGrpSpPr/>
          <p:nvPr/>
        </p:nvGrpSpPr>
        <p:grpSpPr>
          <a:xfrm>
            <a:off x="1070789" y="30199683"/>
            <a:ext cx="16878863" cy="2575286"/>
            <a:chOff x="0" y="0"/>
            <a:chExt cx="7925477" cy="1209226"/>
          </a:xfrm>
        </p:grpSpPr>
        <p:sp>
          <p:nvSpPr>
            <p:cNvPr id="86" name="Freeform 71">
              <a:extLst>
                <a:ext uri="{FF2B5EF4-FFF2-40B4-BE49-F238E27FC236}">
                  <a16:creationId xmlns:a16="http://schemas.microsoft.com/office/drawing/2014/main" id="{7C499834-4C9F-C4E0-9366-0248334436FE}"/>
                </a:ext>
              </a:extLst>
            </p:cNvPr>
            <p:cNvSpPr/>
            <p:nvPr/>
          </p:nvSpPr>
          <p:spPr>
            <a:xfrm>
              <a:off x="0" y="0"/>
              <a:ext cx="7925477" cy="1209226"/>
            </a:xfrm>
            <a:custGeom>
              <a:avLst/>
              <a:gdLst/>
              <a:ahLst/>
              <a:cxnLst/>
              <a:rect l="l" t="t" r="r" b="b"/>
              <a:pathLst>
                <a:path w="7925477" h="1209226">
                  <a:moveTo>
                    <a:pt x="3501" y="0"/>
                  </a:moveTo>
                  <a:lnTo>
                    <a:pt x="7921976" y="0"/>
                  </a:lnTo>
                  <a:cubicBezTo>
                    <a:pt x="7923909" y="0"/>
                    <a:pt x="7925477" y="1567"/>
                    <a:pt x="7925477" y="3501"/>
                  </a:cubicBezTo>
                  <a:lnTo>
                    <a:pt x="7925477" y="1205725"/>
                  </a:lnTo>
                  <a:cubicBezTo>
                    <a:pt x="7925477" y="1207659"/>
                    <a:pt x="7923909" y="1209226"/>
                    <a:pt x="7921976" y="1209226"/>
                  </a:cubicBezTo>
                  <a:lnTo>
                    <a:pt x="3501" y="1209226"/>
                  </a:lnTo>
                  <a:cubicBezTo>
                    <a:pt x="1567" y="1209226"/>
                    <a:pt x="0" y="1207659"/>
                    <a:pt x="0" y="1205725"/>
                  </a:cubicBezTo>
                  <a:lnTo>
                    <a:pt x="0" y="3501"/>
                  </a:lnTo>
                  <a:cubicBezTo>
                    <a:pt x="0" y="1567"/>
                    <a:pt x="1567" y="0"/>
                    <a:pt x="3501" y="0"/>
                  </a:cubicBezTo>
                  <a:close/>
                </a:path>
              </a:pathLst>
            </a:custGeom>
            <a:solidFill>
              <a:srgbClr val="7C97A8"/>
            </a:solidFill>
          </p:spPr>
          <p:txBody>
            <a:bodyPr/>
            <a:lstStyle/>
            <a:p>
              <a:endParaRPr lang="pt-BR" sz="2291"/>
            </a:p>
          </p:txBody>
        </p:sp>
        <p:sp>
          <p:nvSpPr>
            <p:cNvPr id="87" name="TextBox 72">
              <a:extLst>
                <a:ext uri="{FF2B5EF4-FFF2-40B4-BE49-F238E27FC236}">
                  <a16:creationId xmlns:a16="http://schemas.microsoft.com/office/drawing/2014/main" id="{00BE4050-9885-70F1-779C-038AA14F64DA}"/>
                </a:ext>
              </a:extLst>
            </p:cNvPr>
            <p:cNvSpPr txBox="1"/>
            <p:nvPr/>
          </p:nvSpPr>
          <p:spPr>
            <a:xfrm>
              <a:off x="0" y="-19050"/>
              <a:ext cx="7925477" cy="1228276"/>
            </a:xfrm>
            <a:prstGeom prst="rect">
              <a:avLst/>
            </a:prstGeom>
          </p:spPr>
          <p:txBody>
            <a:bodyPr lIns="28494" tIns="28494" rIns="28494" bIns="28494" rtlCol="0" anchor="ctr"/>
            <a:lstStyle/>
            <a:p>
              <a:pPr algn="ctr">
                <a:lnSpc>
                  <a:spcPts val="1490"/>
                </a:lnSpc>
              </a:pPr>
              <a:endParaRPr sz="2291"/>
            </a:p>
          </p:txBody>
        </p:sp>
      </p:grpSp>
      <p:sp>
        <p:nvSpPr>
          <p:cNvPr id="88" name="Freeform 73">
            <a:extLst>
              <a:ext uri="{FF2B5EF4-FFF2-40B4-BE49-F238E27FC236}">
                <a16:creationId xmlns:a16="http://schemas.microsoft.com/office/drawing/2014/main" id="{C35C2A6E-6309-455E-A541-D364661D8B75}"/>
              </a:ext>
            </a:extLst>
          </p:cNvPr>
          <p:cNvSpPr/>
          <p:nvPr/>
        </p:nvSpPr>
        <p:spPr>
          <a:xfrm>
            <a:off x="14733226" y="29106157"/>
            <a:ext cx="4458736" cy="2446731"/>
          </a:xfrm>
          <a:custGeom>
            <a:avLst/>
            <a:gdLst/>
            <a:ahLst/>
            <a:cxnLst/>
            <a:rect l="l" t="t" r="r" b="b"/>
            <a:pathLst>
              <a:path w="3505133" h="1923442">
                <a:moveTo>
                  <a:pt x="0" y="0"/>
                </a:moveTo>
                <a:lnTo>
                  <a:pt x="3505133" y="0"/>
                </a:lnTo>
                <a:lnTo>
                  <a:pt x="3505133" y="1923442"/>
                </a:lnTo>
                <a:lnTo>
                  <a:pt x="0" y="1923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BR" sz="2291"/>
          </a:p>
        </p:txBody>
      </p:sp>
      <p:grpSp>
        <p:nvGrpSpPr>
          <p:cNvPr id="89" name="Group 74">
            <a:extLst>
              <a:ext uri="{FF2B5EF4-FFF2-40B4-BE49-F238E27FC236}">
                <a16:creationId xmlns:a16="http://schemas.microsoft.com/office/drawing/2014/main" id="{80D7B347-5B1A-34BE-2A20-B965F28511B5}"/>
              </a:ext>
            </a:extLst>
          </p:cNvPr>
          <p:cNvGrpSpPr/>
          <p:nvPr/>
        </p:nvGrpSpPr>
        <p:grpSpPr>
          <a:xfrm>
            <a:off x="892699" y="30021593"/>
            <a:ext cx="16878863" cy="2575286"/>
            <a:chOff x="0" y="0"/>
            <a:chExt cx="7925477" cy="1209226"/>
          </a:xfrm>
        </p:grpSpPr>
        <p:sp>
          <p:nvSpPr>
            <p:cNvPr id="90" name="Freeform 75">
              <a:extLst>
                <a:ext uri="{FF2B5EF4-FFF2-40B4-BE49-F238E27FC236}">
                  <a16:creationId xmlns:a16="http://schemas.microsoft.com/office/drawing/2014/main" id="{C0258126-68E9-7441-B921-08DA4FA62133}"/>
                </a:ext>
              </a:extLst>
            </p:cNvPr>
            <p:cNvSpPr/>
            <p:nvPr/>
          </p:nvSpPr>
          <p:spPr>
            <a:xfrm>
              <a:off x="0" y="0"/>
              <a:ext cx="7925477" cy="1209226"/>
            </a:xfrm>
            <a:custGeom>
              <a:avLst/>
              <a:gdLst/>
              <a:ahLst/>
              <a:cxnLst/>
              <a:rect l="l" t="t" r="r" b="b"/>
              <a:pathLst>
                <a:path w="7925477" h="1209226">
                  <a:moveTo>
                    <a:pt x="3501" y="0"/>
                  </a:moveTo>
                  <a:lnTo>
                    <a:pt x="7921976" y="0"/>
                  </a:lnTo>
                  <a:cubicBezTo>
                    <a:pt x="7923909" y="0"/>
                    <a:pt x="7925477" y="1567"/>
                    <a:pt x="7925477" y="3501"/>
                  </a:cubicBezTo>
                  <a:lnTo>
                    <a:pt x="7925477" y="1205725"/>
                  </a:lnTo>
                  <a:cubicBezTo>
                    <a:pt x="7925477" y="1207659"/>
                    <a:pt x="7923909" y="1209226"/>
                    <a:pt x="7921976" y="1209226"/>
                  </a:cubicBezTo>
                  <a:lnTo>
                    <a:pt x="3501" y="1209226"/>
                  </a:lnTo>
                  <a:cubicBezTo>
                    <a:pt x="1567" y="1209226"/>
                    <a:pt x="0" y="1207659"/>
                    <a:pt x="0" y="1205725"/>
                  </a:cubicBezTo>
                  <a:lnTo>
                    <a:pt x="0" y="3501"/>
                  </a:lnTo>
                  <a:cubicBezTo>
                    <a:pt x="0" y="1567"/>
                    <a:pt x="1567" y="0"/>
                    <a:pt x="3501" y="0"/>
                  </a:cubicBezTo>
                  <a:close/>
                </a:path>
              </a:pathLst>
            </a:custGeom>
            <a:solidFill>
              <a:srgbClr val="B6CBD8"/>
            </a:solidFill>
          </p:spPr>
          <p:txBody>
            <a:bodyPr/>
            <a:lstStyle/>
            <a:p>
              <a:endParaRPr lang="pt-BR" sz="2291"/>
            </a:p>
          </p:txBody>
        </p:sp>
        <p:sp>
          <p:nvSpPr>
            <p:cNvPr id="91" name="TextBox 76">
              <a:extLst>
                <a:ext uri="{FF2B5EF4-FFF2-40B4-BE49-F238E27FC236}">
                  <a16:creationId xmlns:a16="http://schemas.microsoft.com/office/drawing/2014/main" id="{6BCA877F-A551-A258-7350-6B8C9F0FD421}"/>
                </a:ext>
              </a:extLst>
            </p:cNvPr>
            <p:cNvSpPr txBox="1"/>
            <p:nvPr/>
          </p:nvSpPr>
          <p:spPr>
            <a:xfrm>
              <a:off x="0" y="-19050"/>
              <a:ext cx="7925477" cy="1228276"/>
            </a:xfrm>
            <a:prstGeom prst="rect">
              <a:avLst/>
            </a:prstGeom>
          </p:spPr>
          <p:txBody>
            <a:bodyPr lIns="28494" tIns="28494" rIns="28494" bIns="28494" rtlCol="0" anchor="ctr"/>
            <a:lstStyle/>
            <a:p>
              <a:pPr algn="ctr">
                <a:lnSpc>
                  <a:spcPts val="1490"/>
                </a:lnSpc>
              </a:pPr>
              <a:endParaRPr sz="2291"/>
            </a:p>
          </p:txBody>
        </p:sp>
      </p:grpSp>
      <p:grpSp>
        <p:nvGrpSpPr>
          <p:cNvPr id="92" name="Group 77">
            <a:extLst>
              <a:ext uri="{FF2B5EF4-FFF2-40B4-BE49-F238E27FC236}">
                <a16:creationId xmlns:a16="http://schemas.microsoft.com/office/drawing/2014/main" id="{E0664F79-A046-4F82-98FE-FCE163C4BD72}"/>
              </a:ext>
            </a:extLst>
          </p:cNvPr>
          <p:cNvGrpSpPr/>
          <p:nvPr/>
        </p:nvGrpSpPr>
        <p:grpSpPr>
          <a:xfrm>
            <a:off x="892703" y="29527461"/>
            <a:ext cx="4667844" cy="860348"/>
            <a:chOff x="0" y="0"/>
            <a:chExt cx="2191788" cy="403977"/>
          </a:xfrm>
        </p:grpSpPr>
        <p:sp>
          <p:nvSpPr>
            <p:cNvPr id="93" name="Freeform 78">
              <a:extLst>
                <a:ext uri="{FF2B5EF4-FFF2-40B4-BE49-F238E27FC236}">
                  <a16:creationId xmlns:a16="http://schemas.microsoft.com/office/drawing/2014/main" id="{5C2613E0-049F-CAED-8D33-778A15CDC54D}"/>
                </a:ext>
              </a:extLst>
            </p:cNvPr>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94" name="TextBox 79">
              <a:extLst>
                <a:ext uri="{FF2B5EF4-FFF2-40B4-BE49-F238E27FC236}">
                  <a16:creationId xmlns:a16="http://schemas.microsoft.com/office/drawing/2014/main" id="{5D5FD261-BFEA-AA91-5365-BC19B30797E2}"/>
                </a:ext>
              </a:extLst>
            </p:cNvPr>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sp>
        <p:nvSpPr>
          <p:cNvPr id="95" name="TextBox 80">
            <a:extLst>
              <a:ext uri="{FF2B5EF4-FFF2-40B4-BE49-F238E27FC236}">
                <a16:creationId xmlns:a16="http://schemas.microsoft.com/office/drawing/2014/main" id="{0A981AC6-7DD0-16FF-4F07-1F9C55753CC6}"/>
              </a:ext>
            </a:extLst>
          </p:cNvPr>
          <p:cNvSpPr txBox="1"/>
          <p:nvPr/>
        </p:nvSpPr>
        <p:spPr>
          <a:xfrm>
            <a:off x="1256653" y="29666038"/>
            <a:ext cx="4048839" cy="488019"/>
          </a:xfrm>
          <a:prstGeom prst="rect">
            <a:avLst/>
          </a:prstGeom>
        </p:spPr>
        <p:txBody>
          <a:bodyPr lIns="0" tIns="0" rIns="0" bIns="0" rtlCol="0" anchor="t">
            <a:spAutoFit/>
          </a:bodyPr>
          <a:lstStyle/>
          <a:p>
            <a:pPr>
              <a:lnSpc>
                <a:spcPts val="4089"/>
              </a:lnSpc>
            </a:pPr>
            <a:r>
              <a:rPr lang="en-US" sz="2921" dirty="0">
                <a:solidFill>
                  <a:srgbClr val="FBFAF5"/>
                </a:solidFill>
                <a:latin typeface="Glacial Indifference"/>
                <a:ea typeface="Glacial Indifference"/>
                <a:cs typeface="Glacial Indifference"/>
                <a:sym typeface="Glacial Indifference"/>
              </a:rPr>
              <a:t>REFERENCES</a:t>
            </a:r>
          </a:p>
        </p:txBody>
      </p:sp>
      <p:sp>
        <p:nvSpPr>
          <p:cNvPr id="96" name="TextBox 81">
            <a:extLst>
              <a:ext uri="{FF2B5EF4-FFF2-40B4-BE49-F238E27FC236}">
                <a16:creationId xmlns:a16="http://schemas.microsoft.com/office/drawing/2014/main" id="{573F6E75-BE6C-A7DE-9F7D-3E8181E37D6F}"/>
              </a:ext>
            </a:extLst>
          </p:cNvPr>
          <p:cNvSpPr txBox="1"/>
          <p:nvPr/>
        </p:nvSpPr>
        <p:spPr>
          <a:xfrm>
            <a:off x="1229114" y="30575027"/>
            <a:ext cx="16178501" cy="448841"/>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Include 2-3 key findings from your research. What can be learned from the project?</a:t>
            </a:r>
          </a:p>
        </p:txBody>
      </p:sp>
      <p:grpSp>
        <p:nvGrpSpPr>
          <p:cNvPr id="98" name="Group 70">
            <a:extLst>
              <a:ext uri="{FF2B5EF4-FFF2-40B4-BE49-F238E27FC236}">
                <a16:creationId xmlns:a16="http://schemas.microsoft.com/office/drawing/2014/main" id="{1852E88F-9029-35E5-B032-A33C8F366CEB}"/>
              </a:ext>
            </a:extLst>
          </p:cNvPr>
          <p:cNvGrpSpPr/>
          <p:nvPr/>
        </p:nvGrpSpPr>
        <p:grpSpPr>
          <a:xfrm>
            <a:off x="1079981" y="26437557"/>
            <a:ext cx="16878863" cy="2575286"/>
            <a:chOff x="0" y="0"/>
            <a:chExt cx="7925477" cy="1209226"/>
          </a:xfrm>
        </p:grpSpPr>
        <p:sp>
          <p:nvSpPr>
            <p:cNvPr id="99" name="Freeform 71">
              <a:extLst>
                <a:ext uri="{FF2B5EF4-FFF2-40B4-BE49-F238E27FC236}">
                  <a16:creationId xmlns:a16="http://schemas.microsoft.com/office/drawing/2014/main" id="{CACE3F2F-741E-2C7A-E633-3FEFCF133FA0}"/>
                </a:ext>
              </a:extLst>
            </p:cNvPr>
            <p:cNvSpPr/>
            <p:nvPr/>
          </p:nvSpPr>
          <p:spPr>
            <a:xfrm>
              <a:off x="0" y="0"/>
              <a:ext cx="7925477" cy="1209226"/>
            </a:xfrm>
            <a:custGeom>
              <a:avLst/>
              <a:gdLst/>
              <a:ahLst/>
              <a:cxnLst/>
              <a:rect l="l" t="t" r="r" b="b"/>
              <a:pathLst>
                <a:path w="7925477" h="1209226">
                  <a:moveTo>
                    <a:pt x="3501" y="0"/>
                  </a:moveTo>
                  <a:lnTo>
                    <a:pt x="7921976" y="0"/>
                  </a:lnTo>
                  <a:cubicBezTo>
                    <a:pt x="7923909" y="0"/>
                    <a:pt x="7925477" y="1567"/>
                    <a:pt x="7925477" y="3501"/>
                  </a:cubicBezTo>
                  <a:lnTo>
                    <a:pt x="7925477" y="1205725"/>
                  </a:lnTo>
                  <a:cubicBezTo>
                    <a:pt x="7925477" y="1207659"/>
                    <a:pt x="7923909" y="1209226"/>
                    <a:pt x="7921976" y="1209226"/>
                  </a:cubicBezTo>
                  <a:lnTo>
                    <a:pt x="3501" y="1209226"/>
                  </a:lnTo>
                  <a:cubicBezTo>
                    <a:pt x="1567" y="1209226"/>
                    <a:pt x="0" y="1207659"/>
                    <a:pt x="0" y="1205725"/>
                  </a:cubicBezTo>
                  <a:lnTo>
                    <a:pt x="0" y="3501"/>
                  </a:lnTo>
                  <a:cubicBezTo>
                    <a:pt x="0" y="1567"/>
                    <a:pt x="1567" y="0"/>
                    <a:pt x="3501" y="0"/>
                  </a:cubicBezTo>
                  <a:close/>
                </a:path>
              </a:pathLst>
            </a:custGeom>
            <a:solidFill>
              <a:srgbClr val="7C97A8"/>
            </a:solidFill>
          </p:spPr>
          <p:txBody>
            <a:bodyPr/>
            <a:lstStyle/>
            <a:p>
              <a:endParaRPr lang="pt-BR" sz="2291"/>
            </a:p>
          </p:txBody>
        </p:sp>
        <p:sp>
          <p:nvSpPr>
            <p:cNvPr id="100" name="TextBox 72">
              <a:extLst>
                <a:ext uri="{FF2B5EF4-FFF2-40B4-BE49-F238E27FC236}">
                  <a16:creationId xmlns:a16="http://schemas.microsoft.com/office/drawing/2014/main" id="{C3AD0457-FECD-FACB-5CB0-04DAAAA9F1AB}"/>
                </a:ext>
              </a:extLst>
            </p:cNvPr>
            <p:cNvSpPr txBox="1"/>
            <p:nvPr/>
          </p:nvSpPr>
          <p:spPr>
            <a:xfrm>
              <a:off x="0" y="-19050"/>
              <a:ext cx="7925477" cy="1228276"/>
            </a:xfrm>
            <a:prstGeom prst="rect">
              <a:avLst/>
            </a:prstGeom>
          </p:spPr>
          <p:txBody>
            <a:bodyPr lIns="28494" tIns="28494" rIns="28494" bIns="28494" rtlCol="0" anchor="ctr"/>
            <a:lstStyle/>
            <a:p>
              <a:pPr algn="ctr">
                <a:lnSpc>
                  <a:spcPts val="1490"/>
                </a:lnSpc>
              </a:pPr>
              <a:endParaRPr sz="2291"/>
            </a:p>
          </p:txBody>
        </p:sp>
      </p:grpSp>
      <p:grpSp>
        <p:nvGrpSpPr>
          <p:cNvPr id="102" name="Group 74">
            <a:extLst>
              <a:ext uri="{FF2B5EF4-FFF2-40B4-BE49-F238E27FC236}">
                <a16:creationId xmlns:a16="http://schemas.microsoft.com/office/drawing/2014/main" id="{EDDE7F62-4C46-E1A4-5C0A-D42DC1FBCF28}"/>
              </a:ext>
            </a:extLst>
          </p:cNvPr>
          <p:cNvGrpSpPr/>
          <p:nvPr/>
        </p:nvGrpSpPr>
        <p:grpSpPr>
          <a:xfrm>
            <a:off x="901891" y="26259467"/>
            <a:ext cx="16878863" cy="2575286"/>
            <a:chOff x="0" y="0"/>
            <a:chExt cx="7925477" cy="1209226"/>
          </a:xfrm>
        </p:grpSpPr>
        <p:sp>
          <p:nvSpPr>
            <p:cNvPr id="103" name="Freeform 75">
              <a:extLst>
                <a:ext uri="{FF2B5EF4-FFF2-40B4-BE49-F238E27FC236}">
                  <a16:creationId xmlns:a16="http://schemas.microsoft.com/office/drawing/2014/main" id="{4A395E36-B354-7035-F812-2E525A96D40A}"/>
                </a:ext>
              </a:extLst>
            </p:cNvPr>
            <p:cNvSpPr/>
            <p:nvPr/>
          </p:nvSpPr>
          <p:spPr>
            <a:xfrm>
              <a:off x="0" y="0"/>
              <a:ext cx="7925477" cy="1209226"/>
            </a:xfrm>
            <a:custGeom>
              <a:avLst/>
              <a:gdLst/>
              <a:ahLst/>
              <a:cxnLst/>
              <a:rect l="l" t="t" r="r" b="b"/>
              <a:pathLst>
                <a:path w="7925477" h="1209226">
                  <a:moveTo>
                    <a:pt x="3501" y="0"/>
                  </a:moveTo>
                  <a:lnTo>
                    <a:pt x="7921976" y="0"/>
                  </a:lnTo>
                  <a:cubicBezTo>
                    <a:pt x="7923909" y="0"/>
                    <a:pt x="7925477" y="1567"/>
                    <a:pt x="7925477" y="3501"/>
                  </a:cubicBezTo>
                  <a:lnTo>
                    <a:pt x="7925477" y="1205725"/>
                  </a:lnTo>
                  <a:cubicBezTo>
                    <a:pt x="7925477" y="1207659"/>
                    <a:pt x="7923909" y="1209226"/>
                    <a:pt x="7921976" y="1209226"/>
                  </a:cubicBezTo>
                  <a:lnTo>
                    <a:pt x="3501" y="1209226"/>
                  </a:lnTo>
                  <a:cubicBezTo>
                    <a:pt x="1567" y="1209226"/>
                    <a:pt x="0" y="1207659"/>
                    <a:pt x="0" y="1205725"/>
                  </a:cubicBezTo>
                  <a:lnTo>
                    <a:pt x="0" y="3501"/>
                  </a:lnTo>
                  <a:cubicBezTo>
                    <a:pt x="0" y="1567"/>
                    <a:pt x="1567" y="0"/>
                    <a:pt x="3501" y="0"/>
                  </a:cubicBezTo>
                  <a:close/>
                </a:path>
              </a:pathLst>
            </a:custGeom>
            <a:solidFill>
              <a:srgbClr val="B6CBD8"/>
            </a:solidFill>
          </p:spPr>
          <p:txBody>
            <a:bodyPr/>
            <a:lstStyle/>
            <a:p>
              <a:endParaRPr lang="pt-BR" sz="2291"/>
            </a:p>
          </p:txBody>
        </p:sp>
        <p:sp>
          <p:nvSpPr>
            <p:cNvPr id="104" name="TextBox 76">
              <a:extLst>
                <a:ext uri="{FF2B5EF4-FFF2-40B4-BE49-F238E27FC236}">
                  <a16:creationId xmlns:a16="http://schemas.microsoft.com/office/drawing/2014/main" id="{9800063F-EE54-922B-A7A6-B372BDCD2D3B}"/>
                </a:ext>
              </a:extLst>
            </p:cNvPr>
            <p:cNvSpPr txBox="1"/>
            <p:nvPr/>
          </p:nvSpPr>
          <p:spPr>
            <a:xfrm>
              <a:off x="0" y="-19050"/>
              <a:ext cx="7925477" cy="1228276"/>
            </a:xfrm>
            <a:prstGeom prst="rect">
              <a:avLst/>
            </a:prstGeom>
          </p:spPr>
          <p:txBody>
            <a:bodyPr lIns="28494" tIns="28494" rIns="28494" bIns="28494" rtlCol="0" anchor="ctr"/>
            <a:lstStyle/>
            <a:p>
              <a:pPr algn="ctr">
                <a:lnSpc>
                  <a:spcPts val="1490"/>
                </a:lnSpc>
              </a:pPr>
              <a:endParaRPr sz="2291"/>
            </a:p>
          </p:txBody>
        </p:sp>
      </p:grpSp>
      <p:grpSp>
        <p:nvGrpSpPr>
          <p:cNvPr id="105" name="Group 77">
            <a:extLst>
              <a:ext uri="{FF2B5EF4-FFF2-40B4-BE49-F238E27FC236}">
                <a16:creationId xmlns:a16="http://schemas.microsoft.com/office/drawing/2014/main" id="{18FD2460-F3CF-A7D5-12EB-617DE833651F}"/>
              </a:ext>
            </a:extLst>
          </p:cNvPr>
          <p:cNvGrpSpPr/>
          <p:nvPr/>
        </p:nvGrpSpPr>
        <p:grpSpPr>
          <a:xfrm>
            <a:off x="901895" y="25765335"/>
            <a:ext cx="4667844" cy="860348"/>
            <a:chOff x="0" y="0"/>
            <a:chExt cx="2191788" cy="403977"/>
          </a:xfrm>
        </p:grpSpPr>
        <p:sp>
          <p:nvSpPr>
            <p:cNvPr id="106" name="Freeform 78">
              <a:extLst>
                <a:ext uri="{FF2B5EF4-FFF2-40B4-BE49-F238E27FC236}">
                  <a16:creationId xmlns:a16="http://schemas.microsoft.com/office/drawing/2014/main" id="{746F8167-9C19-680F-6D45-3A0620A6DBED}"/>
                </a:ext>
              </a:extLst>
            </p:cNvPr>
            <p:cNvSpPr/>
            <p:nvPr/>
          </p:nvSpPr>
          <p:spPr>
            <a:xfrm>
              <a:off x="0" y="0"/>
              <a:ext cx="2191788" cy="403977"/>
            </a:xfrm>
            <a:custGeom>
              <a:avLst/>
              <a:gdLst/>
              <a:ahLst/>
              <a:cxnLst/>
              <a:rect l="l" t="t" r="r" b="b"/>
              <a:pathLst>
                <a:path w="2191788" h="403977">
                  <a:moveTo>
                    <a:pt x="12659" y="0"/>
                  </a:moveTo>
                  <a:lnTo>
                    <a:pt x="2179129" y="0"/>
                  </a:lnTo>
                  <a:cubicBezTo>
                    <a:pt x="2182487" y="0"/>
                    <a:pt x="2185707" y="1334"/>
                    <a:pt x="2188080" y="3708"/>
                  </a:cubicBezTo>
                  <a:cubicBezTo>
                    <a:pt x="2190454" y="6082"/>
                    <a:pt x="2191788" y="9301"/>
                    <a:pt x="2191788" y="12659"/>
                  </a:cubicBezTo>
                  <a:lnTo>
                    <a:pt x="2191788" y="391318"/>
                  </a:lnTo>
                  <a:cubicBezTo>
                    <a:pt x="2191788" y="394675"/>
                    <a:pt x="2190454" y="397895"/>
                    <a:pt x="2188080" y="400269"/>
                  </a:cubicBezTo>
                  <a:cubicBezTo>
                    <a:pt x="2185707" y="402643"/>
                    <a:pt x="2182487" y="403977"/>
                    <a:pt x="2179129" y="403977"/>
                  </a:cubicBezTo>
                  <a:lnTo>
                    <a:pt x="12659" y="403977"/>
                  </a:lnTo>
                  <a:cubicBezTo>
                    <a:pt x="9301" y="403977"/>
                    <a:pt x="6082" y="402643"/>
                    <a:pt x="3708" y="400269"/>
                  </a:cubicBezTo>
                  <a:cubicBezTo>
                    <a:pt x="1334" y="397895"/>
                    <a:pt x="0" y="394675"/>
                    <a:pt x="0" y="391318"/>
                  </a:cubicBezTo>
                  <a:lnTo>
                    <a:pt x="0" y="12659"/>
                  </a:lnTo>
                  <a:cubicBezTo>
                    <a:pt x="0" y="9301"/>
                    <a:pt x="1334" y="6082"/>
                    <a:pt x="3708" y="3708"/>
                  </a:cubicBezTo>
                  <a:cubicBezTo>
                    <a:pt x="6082" y="1334"/>
                    <a:pt x="9301" y="0"/>
                    <a:pt x="12659" y="0"/>
                  </a:cubicBezTo>
                  <a:close/>
                </a:path>
              </a:pathLst>
            </a:custGeom>
            <a:solidFill>
              <a:srgbClr val="607C8E"/>
            </a:solidFill>
          </p:spPr>
          <p:txBody>
            <a:bodyPr/>
            <a:lstStyle/>
            <a:p>
              <a:endParaRPr lang="pt-BR" sz="2291"/>
            </a:p>
          </p:txBody>
        </p:sp>
        <p:sp>
          <p:nvSpPr>
            <p:cNvPr id="107" name="TextBox 79">
              <a:extLst>
                <a:ext uri="{FF2B5EF4-FFF2-40B4-BE49-F238E27FC236}">
                  <a16:creationId xmlns:a16="http://schemas.microsoft.com/office/drawing/2014/main" id="{F62224DB-3B6A-9A7C-4ACD-70ADE712151E}"/>
                </a:ext>
              </a:extLst>
            </p:cNvPr>
            <p:cNvSpPr txBox="1"/>
            <p:nvPr/>
          </p:nvSpPr>
          <p:spPr>
            <a:xfrm>
              <a:off x="0" y="-19050"/>
              <a:ext cx="2191788" cy="423027"/>
            </a:xfrm>
            <a:prstGeom prst="rect">
              <a:avLst/>
            </a:prstGeom>
          </p:spPr>
          <p:txBody>
            <a:bodyPr lIns="28494" tIns="28494" rIns="28494" bIns="28494" rtlCol="0" anchor="ctr"/>
            <a:lstStyle/>
            <a:p>
              <a:pPr algn="ctr">
                <a:lnSpc>
                  <a:spcPts val="1490"/>
                </a:lnSpc>
              </a:pPr>
              <a:endParaRPr sz="2291"/>
            </a:p>
          </p:txBody>
        </p:sp>
      </p:grpSp>
      <p:sp>
        <p:nvSpPr>
          <p:cNvPr id="108" name="TextBox 80">
            <a:extLst>
              <a:ext uri="{FF2B5EF4-FFF2-40B4-BE49-F238E27FC236}">
                <a16:creationId xmlns:a16="http://schemas.microsoft.com/office/drawing/2014/main" id="{B564F342-A7A3-9C0D-C7AF-752F76B48EF7}"/>
              </a:ext>
            </a:extLst>
          </p:cNvPr>
          <p:cNvSpPr txBox="1"/>
          <p:nvPr/>
        </p:nvSpPr>
        <p:spPr>
          <a:xfrm>
            <a:off x="1265845" y="25903912"/>
            <a:ext cx="4048839" cy="488019"/>
          </a:xfrm>
          <a:prstGeom prst="rect">
            <a:avLst/>
          </a:prstGeom>
        </p:spPr>
        <p:txBody>
          <a:bodyPr lIns="0" tIns="0" rIns="0" bIns="0" rtlCol="0" anchor="t">
            <a:spAutoFit/>
          </a:bodyPr>
          <a:lstStyle/>
          <a:p>
            <a:pPr>
              <a:lnSpc>
                <a:spcPts val="4089"/>
              </a:lnSpc>
            </a:pPr>
            <a:r>
              <a:rPr lang="en-US" sz="2921">
                <a:solidFill>
                  <a:srgbClr val="FBFAF5"/>
                </a:solidFill>
                <a:latin typeface="Glacial Indifference"/>
                <a:ea typeface="Glacial Indifference"/>
                <a:cs typeface="Glacial Indifference"/>
                <a:sym typeface="Glacial Indifference"/>
              </a:rPr>
              <a:t>CONCLUSION</a:t>
            </a:r>
          </a:p>
        </p:txBody>
      </p:sp>
      <p:sp>
        <p:nvSpPr>
          <p:cNvPr id="109" name="TextBox 81">
            <a:extLst>
              <a:ext uri="{FF2B5EF4-FFF2-40B4-BE49-F238E27FC236}">
                <a16:creationId xmlns:a16="http://schemas.microsoft.com/office/drawing/2014/main" id="{51FDF306-8DB6-C89C-32B6-21F9E3608E07}"/>
              </a:ext>
            </a:extLst>
          </p:cNvPr>
          <p:cNvSpPr txBox="1"/>
          <p:nvPr/>
        </p:nvSpPr>
        <p:spPr>
          <a:xfrm>
            <a:off x="1238306" y="26812901"/>
            <a:ext cx="16178501" cy="448841"/>
          </a:xfrm>
          <a:prstGeom prst="rect">
            <a:avLst/>
          </a:prstGeom>
        </p:spPr>
        <p:txBody>
          <a:bodyPr lIns="0" tIns="0" rIns="0" bIns="0" rtlCol="0" anchor="t">
            <a:spAutoFit/>
          </a:bodyPr>
          <a:lstStyle/>
          <a:p>
            <a:pPr>
              <a:lnSpc>
                <a:spcPts val="3502"/>
              </a:lnSpc>
            </a:pPr>
            <a:r>
              <a:rPr lang="en-US" sz="2918">
                <a:solidFill>
                  <a:srgbClr val="173A45"/>
                </a:solidFill>
                <a:latin typeface="Glacial Indifference"/>
                <a:ea typeface="Glacial Indifference"/>
                <a:cs typeface="Glacial Indifference"/>
                <a:sym typeface="Glacial Indifference"/>
              </a:rPr>
              <a:t>Include 2-3 key findings from your research. What can be learned from the project?</a:t>
            </a:r>
          </a:p>
        </p:txBody>
      </p:sp>
      <p:pic>
        <p:nvPicPr>
          <p:cNvPr id="114" name="Picture 27">
            <a:extLst>
              <a:ext uri="{FF2B5EF4-FFF2-40B4-BE49-F238E27FC236}">
                <a16:creationId xmlns:a16="http://schemas.microsoft.com/office/drawing/2014/main" id="{3BB21128-F30D-1797-4020-69EC89FC5733}"/>
              </a:ext>
            </a:extLst>
          </p:cNvPr>
          <p:cNvPicPr>
            <a:picLocks noChangeAspect="1"/>
          </p:cNvPicPr>
          <p:nvPr/>
        </p:nvPicPr>
        <p:blipFill>
          <a:blip r:embed="rId6"/>
          <a:stretch>
            <a:fillRect/>
          </a:stretch>
        </p:blipFill>
        <p:spPr>
          <a:xfrm>
            <a:off x="4759630" y="21351768"/>
            <a:ext cx="9677830" cy="45521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370</TotalTime>
  <Words>2004</Words>
  <Application>Microsoft Office PowerPoint</Application>
  <PresentationFormat>Personalizar</PresentationFormat>
  <Paragraphs>189</Paragraphs>
  <Slides>8</Slides>
  <Notes>1</Notes>
  <HiddenSlides>0</HiddenSlides>
  <MMClips>0</MMClips>
  <ScaleCrop>false</ScaleCrop>
  <HeadingPairs>
    <vt:vector size="6" baseType="variant">
      <vt:variant>
        <vt:lpstr>Fontes usadas</vt:lpstr>
      </vt:variant>
      <vt:variant>
        <vt:i4>22</vt:i4>
      </vt:variant>
      <vt:variant>
        <vt:lpstr>Tema</vt:lpstr>
      </vt:variant>
      <vt:variant>
        <vt:i4>1</vt:i4>
      </vt:variant>
      <vt:variant>
        <vt:lpstr>Títulos de slides</vt:lpstr>
      </vt:variant>
      <vt:variant>
        <vt:i4>8</vt:i4>
      </vt:variant>
    </vt:vector>
  </HeadingPairs>
  <TitlesOfParts>
    <vt:vector size="31" baseType="lpstr">
      <vt:lpstr>Gotham</vt:lpstr>
      <vt:lpstr>Aleo</vt:lpstr>
      <vt:lpstr>Darker Grotesque Heavy</vt:lpstr>
      <vt:lpstr>HK Grotesk Bold</vt:lpstr>
      <vt:lpstr>Aleo Light</vt:lpstr>
      <vt:lpstr>Glacial Indifference Bold</vt:lpstr>
      <vt:lpstr>Genty Sans</vt:lpstr>
      <vt:lpstr>Radley</vt:lpstr>
      <vt:lpstr>Canva Sans Bold</vt:lpstr>
      <vt:lpstr>Aleo Bold</vt:lpstr>
      <vt:lpstr>Canva Sans</vt:lpstr>
      <vt:lpstr>Calibri</vt:lpstr>
      <vt:lpstr>Gotham Bold</vt:lpstr>
      <vt:lpstr>Darker Grotesque Medium</vt:lpstr>
      <vt:lpstr>Glacial Indifference</vt:lpstr>
      <vt:lpstr>Harmattan</vt:lpstr>
      <vt:lpstr>Darker Grotesque Semi-Bold</vt:lpstr>
      <vt:lpstr>Darker Grotesque Ultra-Bold</vt:lpstr>
      <vt:lpstr>HK Grotesk</vt:lpstr>
      <vt:lpstr>Arial</vt:lpstr>
      <vt:lpstr>Code Pro Bold</vt:lpstr>
      <vt:lpstr>Aptos</vt:lpstr>
      <vt:lpstr>Office Theme</vt:lpstr>
      <vt:lpstr>Prezados estudantes,  Vejam a seguir algumas ideias para confecção do e-poster para o Fórum PIBIC/PIBITI de 2025.  Fiquem a vontade para escolher as cores e estilos que desejarem! Usem a criatividade para personalizar o seu  e-pôster e torna-lo único e memorável!  Há muitos outros modelos e ideias disponíveis no Canva (busquem por Academic Reseach Poster) e no Biorender.  Lembrem-se de usar o estilo científico e  formato 53,4 x 95 cm em posição vertical e salvar em formato JPG.  Lembrem-se também de incluir o número do CAAE da Plataforma Brasil, caso seu projeto envolva seres humanos, ou a identificação do CEUA, no caso de uso de animais.  Até breve!  Um abraço! Profa. Juliana Reimão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Research Poster samples</dc:title>
  <dc:creator>Fábio Soares da Silva</dc:creator>
  <cp:lastModifiedBy>Fábio Soares da Silva</cp:lastModifiedBy>
  <cp:revision>12</cp:revision>
  <dcterms:created xsi:type="dcterms:W3CDTF">2006-08-16T00:00:00Z</dcterms:created>
  <dcterms:modified xsi:type="dcterms:W3CDTF">2025-08-06T12:30:31Z</dcterms:modified>
  <dc:identifier>DAGuMFszD8I</dc:identifier>
</cp:coreProperties>
</file>